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2.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09" r:id="rId4"/>
    <p:sldMasterId id="2147484141" r:id="rId5"/>
  </p:sldMasterIdLst>
  <p:notesMasterIdLst>
    <p:notesMasterId r:id="rId28"/>
  </p:notesMasterIdLst>
  <p:handoutMasterIdLst>
    <p:handoutMasterId r:id="rId29"/>
  </p:handoutMasterIdLst>
  <p:sldIdLst>
    <p:sldId id="306" r:id="rId6"/>
    <p:sldId id="304" r:id="rId7"/>
    <p:sldId id="303" r:id="rId8"/>
    <p:sldId id="277" r:id="rId9"/>
    <p:sldId id="299" r:id="rId10"/>
    <p:sldId id="295" r:id="rId11"/>
    <p:sldId id="287" r:id="rId12"/>
    <p:sldId id="298" r:id="rId13"/>
    <p:sldId id="297" r:id="rId14"/>
    <p:sldId id="296" r:id="rId15"/>
    <p:sldId id="290" r:id="rId16"/>
    <p:sldId id="288" r:id="rId17"/>
    <p:sldId id="305" r:id="rId18"/>
    <p:sldId id="261" r:id="rId19"/>
    <p:sldId id="260" r:id="rId20"/>
    <p:sldId id="283" r:id="rId21"/>
    <p:sldId id="291" r:id="rId22"/>
    <p:sldId id="285" r:id="rId23"/>
    <p:sldId id="262" r:id="rId24"/>
    <p:sldId id="284" r:id="rId25"/>
    <p:sldId id="302" r:id="rId26"/>
    <p:sldId id="307" r:id="rId27"/>
  </p:sldIdLst>
  <p:sldSz cx="12192000" cy="6858000"/>
  <p:notesSz cx="6854825" cy="9664700"/>
  <p:defaultTextStyle>
    <a:defPPr>
      <a:defRPr lang="en-GB"/>
    </a:defPPr>
    <a:lvl1pPr algn="l" rtl="0" fontAlgn="base">
      <a:spcBef>
        <a:spcPct val="0"/>
      </a:spcBef>
      <a:spcAft>
        <a:spcPct val="0"/>
      </a:spcAft>
      <a:defRPr sz="2400" kern="1200">
        <a:solidFill>
          <a:schemeClr val="tx1"/>
        </a:solidFill>
        <a:latin typeface="Times New Roman" charset="0"/>
        <a:ea typeface="ＭＳ Ｐゴシック" charset="-128"/>
        <a:cs typeface="+mn-cs"/>
      </a:defRPr>
    </a:lvl1pPr>
    <a:lvl2pPr marL="457200" algn="l" rtl="0" fontAlgn="base">
      <a:spcBef>
        <a:spcPct val="0"/>
      </a:spcBef>
      <a:spcAft>
        <a:spcPct val="0"/>
      </a:spcAft>
      <a:defRPr sz="2400" kern="1200">
        <a:solidFill>
          <a:schemeClr val="tx1"/>
        </a:solidFill>
        <a:latin typeface="Times New Roman" charset="0"/>
        <a:ea typeface="ＭＳ Ｐゴシック" charset="-128"/>
        <a:cs typeface="+mn-cs"/>
      </a:defRPr>
    </a:lvl2pPr>
    <a:lvl3pPr marL="914400" algn="l" rtl="0" fontAlgn="base">
      <a:spcBef>
        <a:spcPct val="0"/>
      </a:spcBef>
      <a:spcAft>
        <a:spcPct val="0"/>
      </a:spcAft>
      <a:defRPr sz="2400" kern="1200">
        <a:solidFill>
          <a:schemeClr val="tx1"/>
        </a:solidFill>
        <a:latin typeface="Times New Roman" charset="0"/>
        <a:ea typeface="ＭＳ Ｐゴシック" charset="-128"/>
        <a:cs typeface="+mn-cs"/>
      </a:defRPr>
    </a:lvl3pPr>
    <a:lvl4pPr marL="1371600" algn="l" rtl="0" fontAlgn="base">
      <a:spcBef>
        <a:spcPct val="0"/>
      </a:spcBef>
      <a:spcAft>
        <a:spcPct val="0"/>
      </a:spcAft>
      <a:defRPr sz="2400" kern="1200">
        <a:solidFill>
          <a:schemeClr val="tx1"/>
        </a:solidFill>
        <a:latin typeface="Times New Roman" charset="0"/>
        <a:ea typeface="ＭＳ Ｐゴシック" charset="-128"/>
        <a:cs typeface="+mn-cs"/>
      </a:defRPr>
    </a:lvl4pPr>
    <a:lvl5pPr marL="1828800" algn="l" rtl="0" fontAlgn="base">
      <a:spcBef>
        <a:spcPct val="0"/>
      </a:spcBef>
      <a:spcAft>
        <a:spcPct val="0"/>
      </a:spcAft>
      <a:defRPr sz="2400" kern="1200">
        <a:solidFill>
          <a:schemeClr val="tx1"/>
        </a:solidFill>
        <a:latin typeface="Times New Roman" charset="0"/>
        <a:ea typeface="ＭＳ Ｐゴシック" charset="-128"/>
        <a:cs typeface="+mn-cs"/>
      </a:defRPr>
    </a:lvl5pPr>
    <a:lvl6pPr marL="2286000" algn="l" defTabSz="914400" rtl="0" eaLnBrk="1" latinLnBrk="0" hangingPunct="1">
      <a:defRPr sz="2400" kern="1200">
        <a:solidFill>
          <a:schemeClr val="tx1"/>
        </a:solidFill>
        <a:latin typeface="Times New Roman" charset="0"/>
        <a:ea typeface="ＭＳ Ｐゴシック" charset="-128"/>
        <a:cs typeface="+mn-cs"/>
      </a:defRPr>
    </a:lvl6pPr>
    <a:lvl7pPr marL="2743200" algn="l" defTabSz="914400" rtl="0" eaLnBrk="1" latinLnBrk="0" hangingPunct="1">
      <a:defRPr sz="2400" kern="1200">
        <a:solidFill>
          <a:schemeClr val="tx1"/>
        </a:solidFill>
        <a:latin typeface="Times New Roman" charset="0"/>
        <a:ea typeface="ＭＳ Ｐゴシック" charset="-128"/>
        <a:cs typeface="+mn-cs"/>
      </a:defRPr>
    </a:lvl7pPr>
    <a:lvl8pPr marL="3200400" algn="l" defTabSz="914400" rtl="0" eaLnBrk="1" latinLnBrk="0" hangingPunct="1">
      <a:defRPr sz="2400" kern="1200">
        <a:solidFill>
          <a:schemeClr val="tx1"/>
        </a:solidFill>
        <a:latin typeface="Times New Roman" charset="0"/>
        <a:ea typeface="ＭＳ Ｐゴシック" charset="-128"/>
        <a:cs typeface="+mn-cs"/>
      </a:defRPr>
    </a:lvl8pPr>
    <a:lvl9pPr marL="3657600" algn="l" defTabSz="914400" rtl="0" eaLnBrk="1" latinLnBrk="0" hangingPunct="1">
      <a:defRPr sz="2400" kern="1200">
        <a:solidFill>
          <a:schemeClr val="tx1"/>
        </a:solidFill>
        <a:latin typeface="Times New Roman" charset="0"/>
        <a:ea typeface="ＭＳ Ｐゴシック"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532486-D5E6-AD7F-81DB-CC994A8899DE}" v="238" dt="2025-06-12T15:37:07.1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56"/>
  </p:normalViewPr>
  <p:slideViewPr>
    <p:cSldViewPr snapToGrid="0">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8" Type="http://schemas.openxmlformats.org/officeDocument/2006/relationships/slide" Target="slides/slide3.xml"/></Relationships>
</file>

<file path=ppt/diagrams/_rels/data1.xml.rels><?xml version="1.0" encoding="UTF-8" standalone="yes"?>
<Relationships xmlns="http://schemas.openxmlformats.org/package/2006/relationships"><Relationship Id="rId2" Type="http://schemas.openxmlformats.org/officeDocument/2006/relationships/hyperlink" Target="mailto:school-admissions@royalgreenwich.gov.uk" TargetMode="External"/><Relationship Id="rId1" Type="http://schemas.openxmlformats.org/officeDocument/2006/relationships/hyperlink" Target="http://www.eadmissions.org.uk/"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mailto:school-admissions@royalgreenwich.gov.uk" TargetMode="External"/><Relationship Id="rId1" Type="http://schemas.openxmlformats.org/officeDocument/2006/relationships/hyperlink" Target="http://www.eadmissions.org.uk/" TargetMode="External"/></Relationships>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F93FE6-CC8D-EA4A-9B0C-390D312FC9B9}" type="doc">
      <dgm:prSet loTypeId="urn:microsoft.com/office/officeart/2005/8/layout/hList6" loCatId="" qsTypeId="urn:microsoft.com/office/officeart/2005/8/quickstyle/simple1" qsCatId="simple" csTypeId="urn:microsoft.com/office/officeart/2005/8/colors/accent5_1" csCatId="accent5" phldr="1"/>
      <dgm:spPr/>
      <dgm:t>
        <a:bodyPr/>
        <a:lstStyle/>
        <a:p>
          <a:endParaRPr lang="en-GB"/>
        </a:p>
      </dgm:t>
    </dgm:pt>
    <dgm:pt modelId="{7CAC831D-489E-054C-9E4C-59CB2D844876}">
      <dgm:prSet phldrT="[Text]" custT="1"/>
      <dgm:spPr/>
      <dgm:t>
        <a:bodyPr/>
        <a:lstStyle/>
        <a:p>
          <a:pPr>
            <a:buClr>
              <a:srgbClr val="809DB3"/>
            </a:buClr>
          </a:pPr>
          <a:r>
            <a:rPr lang="en-GB" altLang="en-US" sz="1800" dirty="0">
              <a:latin typeface="Century Gothic" charset="0"/>
            </a:rPr>
            <a:t>Greenwich residents can apply online </a:t>
          </a:r>
          <a:r>
            <a:rPr lang="en-GB" altLang="en-US" sz="1800" dirty="0">
              <a:latin typeface="Century Gothic" charset="0"/>
              <a:hlinkClick xmlns:r="http://schemas.openxmlformats.org/officeDocument/2006/relationships" r:id="rId1"/>
            </a:rPr>
            <a:t>www.eadmissions.org.uk</a:t>
          </a:r>
          <a:r>
            <a:rPr lang="en-GB" altLang="en-US" sz="1800" dirty="0">
              <a:latin typeface="Century Gothic" charset="0"/>
            </a:rPr>
            <a:t> or obtain a paper copy by emailing </a:t>
          </a:r>
          <a:r>
            <a:rPr lang="en-GB" altLang="en-US" sz="1800" dirty="0">
              <a:latin typeface="Century Gothic" charset="0"/>
              <a:hlinkClick xmlns:r="http://schemas.openxmlformats.org/officeDocument/2006/relationships" r:id="rId2"/>
            </a:rPr>
            <a:t>school-admissions@royalgreenwich.gov.uk</a:t>
          </a:r>
          <a:endParaRPr lang="en-GB" altLang="en-US" sz="1800" dirty="0">
            <a:latin typeface="Century Gothic" charset="0"/>
          </a:endParaRPr>
        </a:p>
      </dgm:t>
    </dgm:pt>
    <dgm:pt modelId="{A990E18F-DB2B-2242-ABDB-95EA5E897620}" type="parTrans" cxnId="{48DC3BA5-D6D0-E54E-927F-58DE201EBBFC}">
      <dgm:prSet/>
      <dgm:spPr/>
      <dgm:t>
        <a:bodyPr/>
        <a:lstStyle/>
        <a:p>
          <a:endParaRPr lang="en-GB"/>
        </a:p>
      </dgm:t>
    </dgm:pt>
    <dgm:pt modelId="{06E34DE5-622A-8841-AE61-EFC583875A1A}" type="sibTrans" cxnId="{48DC3BA5-D6D0-E54E-927F-58DE201EBBFC}">
      <dgm:prSet/>
      <dgm:spPr/>
      <dgm:t>
        <a:bodyPr/>
        <a:lstStyle/>
        <a:p>
          <a:endParaRPr lang="en-GB"/>
        </a:p>
      </dgm:t>
    </dgm:pt>
    <dgm:pt modelId="{F85FD86A-41D8-EF4E-8CC3-A5DD69FA9D7B}">
      <dgm:prSet phldrT="[Text]" custT="1"/>
      <dgm:spPr/>
      <dgm:t>
        <a:bodyPr/>
        <a:lstStyle/>
        <a:p>
          <a:pPr>
            <a:buClr>
              <a:srgbClr val="809DB3"/>
            </a:buClr>
          </a:pPr>
          <a:r>
            <a:rPr lang="en-GB" altLang="en-US" sz="1800" dirty="0">
              <a:latin typeface="Century Gothic" charset="0"/>
            </a:rPr>
            <a:t>Non-Greenwich residents can obtain an application form from their</a:t>
          </a:r>
          <a:r>
            <a:rPr lang="en-GB" altLang="en-US" sz="1800" b="0" dirty="0">
              <a:latin typeface="Century Gothic" charset="0"/>
            </a:rPr>
            <a:t> </a:t>
          </a:r>
          <a:r>
            <a:rPr lang="en-GB" altLang="en-US" sz="1800" b="0" u="none" dirty="0">
              <a:latin typeface="Century Gothic" charset="0"/>
            </a:rPr>
            <a:t>local council.</a:t>
          </a:r>
          <a:endParaRPr lang="en-GB" sz="1800" dirty="0"/>
        </a:p>
      </dgm:t>
    </dgm:pt>
    <dgm:pt modelId="{AA333FFB-F221-824B-940E-0B1D05761877}" type="parTrans" cxnId="{6136C66A-638B-BD4B-8031-806B00CD4047}">
      <dgm:prSet/>
      <dgm:spPr/>
      <dgm:t>
        <a:bodyPr/>
        <a:lstStyle/>
        <a:p>
          <a:endParaRPr lang="en-GB"/>
        </a:p>
      </dgm:t>
    </dgm:pt>
    <dgm:pt modelId="{35E4BF87-5F6D-FA4D-BE73-0CA140586636}" type="sibTrans" cxnId="{6136C66A-638B-BD4B-8031-806B00CD4047}">
      <dgm:prSet/>
      <dgm:spPr/>
      <dgm:t>
        <a:bodyPr/>
        <a:lstStyle/>
        <a:p>
          <a:endParaRPr lang="en-GB"/>
        </a:p>
      </dgm:t>
    </dgm:pt>
    <dgm:pt modelId="{C0157CB0-8736-C241-8040-4007C728ED10}">
      <dgm:prSet phldrT="[Text]" custT="1"/>
      <dgm:spPr/>
      <dgm:t>
        <a:bodyPr/>
        <a:lstStyle/>
        <a:p>
          <a:pPr>
            <a:buClr>
              <a:srgbClr val="809DB3"/>
            </a:buClr>
          </a:pPr>
          <a:r>
            <a:rPr lang="en-GB" altLang="en-US" sz="1800" dirty="0">
              <a:latin typeface="Century Gothic" charset="0"/>
            </a:rPr>
            <a:t>Proof of address must be attached (normally a council tax number). If you are not registered to pay council tax, then you’ll be asked for a tenancy agreement, mortgage letter or utility bill, etc.</a:t>
          </a:r>
          <a:endParaRPr lang="en-GB" sz="1800" dirty="0"/>
        </a:p>
      </dgm:t>
    </dgm:pt>
    <dgm:pt modelId="{39E3E561-9DDB-9342-83FB-DA23981866EE}" type="parTrans" cxnId="{98CADE89-75A0-A040-8CC5-F1C70FBA19F2}">
      <dgm:prSet/>
      <dgm:spPr/>
      <dgm:t>
        <a:bodyPr/>
        <a:lstStyle/>
        <a:p>
          <a:endParaRPr lang="en-GB"/>
        </a:p>
      </dgm:t>
    </dgm:pt>
    <dgm:pt modelId="{118ACE03-6333-564C-BD09-FD3489A3C95A}" type="sibTrans" cxnId="{98CADE89-75A0-A040-8CC5-F1C70FBA19F2}">
      <dgm:prSet/>
      <dgm:spPr/>
      <dgm:t>
        <a:bodyPr/>
        <a:lstStyle/>
        <a:p>
          <a:endParaRPr lang="en-GB"/>
        </a:p>
      </dgm:t>
    </dgm:pt>
    <dgm:pt modelId="{83EAC0A1-397B-2E4A-B10A-56A5453A799E}" type="pres">
      <dgm:prSet presAssocID="{1DF93FE6-CC8D-EA4A-9B0C-390D312FC9B9}" presName="Name0" presStyleCnt="0">
        <dgm:presLayoutVars>
          <dgm:dir/>
          <dgm:resizeHandles val="exact"/>
        </dgm:presLayoutVars>
      </dgm:prSet>
      <dgm:spPr/>
    </dgm:pt>
    <dgm:pt modelId="{56054918-5059-3146-A5E0-98A26B5D1502}" type="pres">
      <dgm:prSet presAssocID="{7CAC831D-489E-054C-9E4C-59CB2D844876}" presName="node" presStyleLbl="node1" presStyleIdx="0" presStyleCnt="3">
        <dgm:presLayoutVars>
          <dgm:bulletEnabled val="1"/>
        </dgm:presLayoutVars>
      </dgm:prSet>
      <dgm:spPr/>
    </dgm:pt>
    <dgm:pt modelId="{EDA50BB7-4F99-DB4F-BFAA-A3F860D2AD73}" type="pres">
      <dgm:prSet presAssocID="{06E34DE5-622A-8841-AE61-EFC583875A1A}" presName="sibTrans" presStyleCnt="0"/>
      <dgm:spPr/>
    </dgm:pt>
    <dgm:pt modelId="{7F8A0882-E841-8A40-8149-6C746EDA81E0}" type="pres">
      <dgm:prSet presAssocID="{F85FD86A-41D8-EF4E-8CC3-A5DD69FA9D7B}" presName="node" presStyleLbl="node1" presStyleIdx="1" presStyleCnt="3">
        <dgm:presLayoutVars>
          <dgm:bulletEnabled val="1"/>
        </dgm:presLayoutVars>
      </dgm:prSet>
      <dgm:spPr/>
    </dgm:pt>
    <dgm:pt modelId="{4EEEDB1C-38F8-F541-B8CC-13CE96847724}" type="pres">
      <dgm:prSet presAssocID="{35E4BF87-5F6D-FA4D-BE73-0CA140586636}" presName="sibTrans" presStyleCnt="0"/>
      <dgm:spPr/>
    </dgm:pt>
    <dgm:pt modelId="{5B7FFDC7-8924-F846-8CEC-F70F33DF5CB9}" type="pres">
      <dgm:prSet presAssocID="{C0157CB0-8736-C241-8040-4007C728ED10}" presName="node" presStyleLbl="node1" presStyleIdx="2" presStyleCnt="3">
        <dgm:presLayoutVars>
          <dgm:bulletEnabled val="1"/>
        </dgm:presLayoutVars>
      </dgm:prSet>
      <dgm:spPr/>
    </dgm:pt>
  </dgm:ptLst>
  <dgm:cxnLst>
    <dgm:cxn modelId="{6136C66A-638B-BD4B-8031-806B00CD4047}" srcId="{1DF93FE6-CC8D-EA4A-9B0C-390D312FC9B9}" destId="{F85FD86A-41D8-EF4E-8CC3-A5DD69FA9D7B}" srcOrd="1" destOrd="0" parTransId="{AA333FFB-F221-824B-940E-0B1D05761877}" sibTransId="{35E4BF87-5F6D-FA4D-BE73-0CA140586636}"/>
    <dgm:cxn modelId="{1490D857-73CB-D64D-8A37-DAB257724663}" type="presOf" srcId="{1DF93FE6-CC8D-EA4A-9B0C-390D312FC9B9}" destId="{83EAC0A1-397B-2E4A-B10A-56A5453A799E}" srcOrd="0" destOrd="0" presId="urn:microsoft.com/office/officeart/2005/8/layout/hList6"/>
    <dgm:cxn modelId="{98CADE89-75A0-A040-8CC5-F1C70FBA19F2}" srcId="{1DF93FE6-CC8D-EA4A-9B0C-390D312FC9B9}" destId="{C0157CB0-8736-C241-8040-4007C728ED10}" srcOrd="2" destOrd="0" parTransId="{39E3E561-9DDB-9342-83FB-DA23981866EE}" sibTransId="{118ACE03-6333-564C-BD09-FD3489A3C95A}"/>
    <dgm:cxn modelId="{48DC3BA5-D6D0-E54E-927F-58DE201EBBFC}" srcId="{1DF93FE6-CC8D-EA4A-9B0C-390D312FC9B9}" destId="{7CAC831D-489E-054C-9E4C-59CB2D844876}" srcOrd="0" destOrd="0" parTransId="{A990E18F-DB2B-2242-ABDB-95EA5E897620}" sibTransId="{06E34DE5-622A-8841-AE61-EFC583875A1A}"/>
    <dgm:cxn modelId="{56491AC2-9D15-3740-A89F-5F9FAF27FD0C}" type="presOf" srcId="{7CAC831D-489E-054C-9E4C-59CB2D844876}" destId="{56054918-5059-3146-A5E0-98A26B5D1502}" srcOrd="0" destOrd="0" presId="urn:microsoft.com/office/officeart/2005/8/layout/hList6"/>
    <dgm:cxn modelId="{062FC8F7-A106-C641-AA41-49BBA344176A}" type="presOf" srcId="{F85FD86A-41D8-EF4E-8CC3-A5DD69FA9D7B}" destId="{7F8A0882-E841-8A40-8149-6C746EDA81E0}" srcOrd="0" destOrd="0" presId="urn:microsoft.com/office/officeart/2005/8/layout/hList6"/>
    <dgm:cxn modelId="{833A9FF8-A279-BD4B-996B-FC7153873C8B}" type="presOf" srcId="{C0157CB0-8736-C241-8040-4007C728ED10}" destId="{5B7FFDC7-8924-F846-8CEC-F70F33DF5CB9}" srcOrd="0" destOrd="0" presId="urn:microsoft.com/office/officeart/2005/8/layout/hList6"/>
    <dgm:cxn modelId="{20D85611-3635-F94B-86C2-086A3EA1CAF5}" type="presParOf" srcId="{83EAC0A1-397B-2E4A-B10A-56A5453A799E}" destId="{56054918-5059-3146-A5E0-98A26B5D1502}" srcOrd="0" destOrd="0" presId="urn:microsoft.com/office/officeart/2005/8/layout/hList6"/>
    <dgm:cxn modelId="{E4A087F7-98CD-F24F-9E11-7469826F1B1E}" type="presParOf" srcId="{83EAC0A1-397B-2E4A-B10A-56A5453A799E}" destId="{EDA50BB7-4F99-DB4F-BFAA-A3F860D2AD73}" srcOrd="1" destOrd="0" presId="urn:microsoft.com/office/officeart/2005/8/layout/hList6"/>
    <dgm:cxn modelId="{03D6533B-CF87-6949-A7ED-36D9D326E8F7}" type="presParOf" srcId="{83EAC0A1-397B-2E4A-B10A-56A5453A799E}" destId="{7F8A0882-E841-8A40-8149-6C746EDA81E0}" srcOrd="2" destOrd="0" presId="urn:microsoft.com/office/officeart/2005/8/layout/hList6"/>
    <dgm:cxn modelId="{898B00CD-6170-D643-AA02-2ECA4396C69F}" type="presParOf" srcId="{83EAC0A1-397B-2E4A-B10A-56A5453A799E}" destId="{4EEEDB1C-38F8-F541-B8CC-13CE96847724}" srcOrd="3" destOrd="0" presId="urn:microsoft.com/office/officeart/2005/8/layout/hList6"/>
    <dgm:cxn modelId="{00FBCEF7-F691-764A-9B4A-E5DBD6510019}" type="presParOf" srcId="{83EAC0A1-397B-2E4A-B10A-56A5453A799E}" destId="{5B7FFDC7-8924-F846-8CEC-F70F33DF5CB9}"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054918-5059-3146-A5E0-98A26B5D1502}">
      <dsp:nvSpPr>
        <dsp:cNvPr id="0" name=""/>
        <dsp:cNvSpPr/>
      </dsp:nvSpPr>
      <dsp:spPr>
        <a:xfrm rot="16200000">
          <a:off x="-855890" y="856942"/>
          <a:ext cx="4449696" cy="2735810"/>
        </a:xfrm>
        <a:prstGeom prst="flowChartManualOperation">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Clr>
              <a:srgbClr val="809DB3"/>
            </a:buClr>
            <a:buNone/>
          </a:pPr>
          <a:r>
            <a:rPr lang="en-GB" altLang="en-US" sz="1800" kern="1200" dirty="0">
              <a:latin typeface="Century Gothic" charset="0"/>
            </a:rPr>
            <a:t>Greenwich residents can apply online </a:t>
          </a:r>
          <a:r>
            <a:rPr lang="en-GB" altLang="en-US" sz="1800" kern="1200" dirty="0">
              <a:latin typeface="Century Gothic" charset="0"/>
              <a:hlinkClick xmlns:r="http://schemas.openxmlformats.org/officeDocument/2006/relationships" r:id="rId1"/>
            </a:rPr>
            <a:t>www.eadmissions.org.uk</a:t>
          </a:r>
          <a:r>
            <a:rPr lang="en-GB" altLang="en-US" sz="1800" kern="1200" dirty="0">
              <a:latin typeface="Century Gothic" charset="0"/>
            </a:rPr>
            <a:t> or obtain a paper copy by emailing </a:t>
          </a:r>
          <a:r>
            <a:rPr lang="en-GB" altLang="en-US" sz="1800" kern="1200" dirty="0">
              <a:latin typeface="Century Gothic" charset="0"/>
              <a:hlinkClick xmlns:r="http://schemas.openxmlformats.org/officeDocument/2006/relationships" r:id="rId2"/>
            </a:rPr>
            <a:t>school-admissions@royalgreenwich.gov.uk</a:t>
          </a:r>
          <a:endParaRPr lang="en-GB" altLang="en-US" sz="1800" kern="1200" dirty="0">
            <a:latin typeface="Century Gothic" charset="0"/>
          </a:endParaRPr>
        </a:p>
      </dsp:txBody>
      <dsp:txXfrm rot="5400000">
        <a:off x="1053" y="889938"/>
        <a:ext cx="2735810" cy="2669818"/>
      </dsp:txXfrm>
    </dsp:sp>
    <dsp:sp modelId="{7F8A0882-E841-8A40-8149-6C746EDA81E0}">
      <dsp:nvSpPr>
        <dsp:cNvPr id="0" name=""/>
        <dsp:cNvSpPr/>
      </dsp:nvSpPr>
      <dsp:spPr>
        <a:xfrm rot="16200000">
          <a:off x="2085105" y="856942"/>
          <a:ext cx="4449696" cy="2735810"/>
        </a:xfrm>
        <a:prstGeom prst="flowChartManualOperation">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Clr>
              <a:srgbClr val="809DB3"/>
            </a:buClr>
            <a:buNone/>
          </a:pPr>
          <a:r>
            <a:rPr lang="en-GB" altLang="en-US" sz="1800" kern="1200" dirty="0">
              <a:latin typeface="Century Gothic" charset="0"/>
            </a:rPr>
            <a:t>Non-Greenwich residents can obtain an application form from their</a:t>
          </a:r>
          <a:r>
            <a:rPr lang="en-GB" altLang="en-US" sz="1800" b="0" kern="1200" dirty="0">
              <a:latin typeface="Century Gothic" charset="0"/>
            </a:rPr>
            <a:t> </a:t>
          </a:r>
          <a:r>
            <a:rPr lang="en-GB" altLang="en-US" sz="1800" b="0" u="none" kern="1200" dirty="0">
              <a:latin typeface="Century Gothic" charset="0"/>
            </a:rPr>
            <a:t>local council.</a:t>
          </a:r>
          <a:endParaRPr lang="en-GB" sz="1800" kern="1200" dirty="0"/>
        </a:p>
      </dsp:txBody>
      <dsp:txXfrm rot="5400000">
        <a:off x="2942048" y="889938"/>
        <a:ext cx="2735810" cy="2669818"/>
      </dsp:txXfrm>
    </dsp:sp>
    <dsp:sp modelId="{5B7FFDC7-8924-F846-8CEC-F70F33DF5CB9}">
      <dsp:nvSpPr>
        <dsp:cNvPr id="0" name=""/>
        <dsp:cNvSpPr/>
      </dsp:nvSpPr>
      <dsp:spPr>
        <a:xfrm rot="16200000">
          <a:off x="5026100" y="856942"/>
          <a:ext cx="4449696" cy="2735810"/>
        </a:xfrm>
        <a:prstGeom prst="flowChartManualOperation">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Clr>
              <a:srgbClr val="809DB3"/>
            </a:buClr>
            <a:buNone/>
          </a:pPr>
          <a:r>
            <a:rPr lang="en-GB" altLang="en-US" sz="1800" kern="1200" dirty="0">
              <a:latin typeface="Century Gothic" charset="0"/>
            </a:rPr>
            <a:t>Proof of address must be attached (normally a council tax number). If you are not registered to pay council tax, then you’ll be asked for a tenancy agreement, mortgage letter or utility bill, etc.</a:t>
          </a:r>
          <a:endParaRPr lang="en-GB" sz="1800" kern="1200" dirty="0"/>
        </a:p>
      </dsp:txBody>
      <dsp:txXfrm rot="5400000">
        <a:off x="5883043" y="889938"/>
        <a:ext cx="2735810" cy="2669818"/>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2970213"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defRPr sz="1200"/>
            </a:lvl1pPr>
          </a:lstStyle>
          <a:p>
            <a:endParaRPr lang="en-US" altLang="en-GB"/>
          </a:p>
        </p:txBody>
      </p:sp>
      <p:sp>
        <p:nvSpPr>
          <p:cNvPr id="62467" name="Rectangle 3"/>
          <p:cNvSpPr>
            <a:spLocks noGrp="1" noChangeArrowheads="1"/>
          </p:cNvSpPr>
          <p:nvPr>
            <p:ph type="dt" sz="quarter" idx="1"/>
          </p:nvPr>
        </p:nvSpPr>
        <p:spPr bwMode="auto">
          <a:xfrm>
            <a:off x="3883025" y="0"/>
            <a:ext cx="2970213"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GB"/>
          </a:p>
        </p:txBody>
      </p:sp>
      <p:sp>
        <p:nvSpPr>
          <p:cNvPr id="62468" name="Rectangle 4"/>
          <p:cNvSpPr>
            <a:spLocks noGrp="1" noChangeArrowheads="1"/>
          </p:cNvSpPr>
          <p:nvPr>
            <p:ph type="ftr" sz="quarter" idx="2"/>
          </p:nvPr>
        </p:nvSpPr>
        <p:spPr bwMode="auto">
          <a:xfrm>
            <a:off x="0" y="9180513"/>
            <a:ext cx="2970213"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lvl1pPr>
              <a:defRPr sz="1200"/>
            </a:lvl1pPr>
          </a:lstStyle>
          <a:p>
            <a:endParaRPr lang="en-US" altLang="en-GB"/>
          </a:p>
        </p:txBody>
      </p:sp>
      <p:sp>
        <p:nvSpPr>
          <p:cNvPr id="62469" name="Rectangle 5"/>
          <p:cNvSpPr>
            <a:spLocks noGrp="1" noChangeArrowheads="1"/>
          </p:cNvSpPr>
          <p:nvPr>
            <p:ph type="sldNum" sz="quarter" idx="3"/>
          </p:nvPr>
        </p:nvSpPr>
        <p:spPr bwMode="auto">
          <a:xfrm>
            <a:off x="3883025" y="9180513"/>
            <a:ext cx="2970213"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153B62C5-EA6A-9F4D-BCC0-5753C11E7CD0}" type="slidenum">
              <a:rPr lang="en-US" altLang="en-GB"/>
              <a:pPr/>
              <a:t>‹#›</a:t>
            </a:fld>
            <a:endParaRPr lang="en-US" altLang="en-GB"/>
          </a:p>
        </p:txBody>
      </p:sp>
    </p:spTree>
    <p:extLst>
      <p:ext uri="{BB962C8B-B14F-4D97-AF65-F5344CB8AC3E}">
        <p14:creationId xmlns:p14="http://schemas.microsoft.com/office/powerpoint/2010/main" val="17974988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0213" cy="4841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3025" y="0"/>
            <a:ext cx="2970213" cy="484188"/>
          </a:xfrm>
          <a:prstGeom prst="rect">
            <a:avLst/>
          </a:prstGeom>
        </p:spPr>
        <p:txBody>
          <a:bodyPr vert="horz" lIns="91440" tIns="45720" rIns="91440" bIns="45720" rtlCol="0"/>
          <a:lstStyle>
            <a:lvl1pPr algn="r">
              <a:defRPr sz="1200"/>
            </a:lvl1pPr>
          </a:lstStyle>
          <a:p>
            <a:fld id="{39BB1AE3-A7DB-6E47-B9FA-6C2BB96D4761}" type="datetimeFigureOut">
              <a:rPr lang="en-GB" smtClean="0"/>
              <a:t>15/09/2025</a:t>
            </a:fld>
            <a:endParaRPr lang="en-GB"/>
          </a:p>
        </p:txBody>
      </p:sp>
      <p:sp>
        <p:nvSpPr>
          <p:cNvPr id="4" name="Slide Image Placeholder 3"/>
          <p:cNvSpPr>
            <a:spLocks noGrp="1" noRot="1" noChangeAspect="1"/>
          </p:cNvSpPr>
          <p:nvPr>
            <p:ph type="sldImg" idx="2"/>
          </p:nvPr>
        </p:nvSpPr>
        <p:spPr>
          <a:xfrm>
            <a:off x="528638" y="1208088"/>
            <a:ext cx="5797550" cy="32623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651375"/>
            <a:ext cx="5483225" cy="380523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180513"/>
            <a:ext cx="2970213" cy="4841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3025" y="9180513"/>
            <a:ext cx="2970213" cy="484187"/>
          </a:xfrm>
          <a:prstGeom prst="rect">
            <a:avLst/>
          </a:prstGeom>
        </p:spPr>
        <p:txBody>
          <a:bodyPr vert="horz" lIns="91440" tIns="45720" rIns="91440" bIns="45720" rtlCol="0" anchor="b"/>
          <a:lstStyle>
            <a:lvl1pPr algn="r">
              <a:defRPr sz="1200"/>
            </a:lvl1pPr>
          </a:lstStyle>
          <a:p>
            <a:fld id="{544830DF-96DD-864D-A904-9461F74CA3B2}" type="slidenum">
              <a:rPr lang="en-GB" smtClean="0"/>
              <a:t>‹#›</a:t>
            </a:fld>
            <a:endParaRPr lang="en-GB"/>
          </a:p>
        </p:txBody>
      </p:sp>
    </p:spTree>
    <p:extLst>
      <p:ext uri="{BB962C8B-B14F-4D97-AF65-F5344CB8AC3E}">
        <p14:creationId xmlns:p14="http://schemas.microsoft.com/office/powerpoint/2010/main" val="143526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BB0FD-DF76-D012-04C9-FF19D20AAB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AF5DAE-495B-5FC0-FB05-B5B9C2ADCD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CAC7A9-E2ED-3445-B066-1E0097FB1F8C}"/>
              </a:ext>
            </a:extLst>
          </p:cNvPr>
          <p:cNvSpPr>
            <a:spLocks noGrp="1"/>
          </p:cNvSpPr>
          <p:nvPr>
            <p:ph type="body" idx="1"/>
          </p:nvPr>
        </p:nvSpPr>
        <p:spPr/>
        <p:txBody>
          <a:bodyPr/>
          <a:lstStyle/>
          <a:p>
            <a:r>
              <a:rPr lang="en-GB" dirty="0"/>
              <a:t>Take pictures </a:t>
            </a:r>
          </a:p>
        </p:txBody>
      </p:sp>
      <p:sp>
        <p:nvSpPr>
          <p:cNvPr id="4" name="Slide Number Placeholder 3">
            <a:extLst>
              <a:ext uri="{FF2B5EF4-FFF2-40B4-BE49-F238E27FC236}">
                <a16:creationId xmlns:a16="http://schemas.microsoft.com/office/drawing/2014/main" id="{4695B171-1759-34E7-1D18-35DC45172EA0}"/>
              </a:ext>
            </a:extLst>
          </p:cNvPr>
          <p:cNvSpPr>
            <a:spLocks noGrp="1"/>
          </p:cNvSpPr>
          <p:nvPr>
            <p:ph type="sldNum" sz="quarter" idx="5"/>
          </p:nvPr>
        </p:nvSpPr>
        <p:spPr/>
        <p:txBody>
          <a:bodyPr/>
          <a:lstStyle/>
          <a:p>
            <a:fld id="{544830DF-96DD-864D-A904-9461F74CA3B2}" type="slidenum">
              <a:rPr lang="en-GB" smtClean="0"/>
              <a:t>5</a:t>
            </a:fld>
            <a:endParaRPr lang="en-GB"/>
          </a:p>
        </p:txBody>
      </p:sp>
    </p:spTree>
    <p:extLst>
      <p:ext uri="{BB962C8B-B14F-4D97-AF65-F5344CB8AC3E}">
        <p14:creationId xmlns:p14="http://schemas.microsoft.com/office/powerpoint/2010/main" val="202789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Take pictures </a:t>
            </a:r>
          </a:p>
        </p:txBody>
      </p:sp>
      <p:sp>
        <p:nvSpPr>
          <p:cNvPr id="4" name="Slide Number Placeholder 3"/>
          <p:cNvSpPr>
            <a:spLocks noGrp="1"/>
          </p:cNvSpPr>
          <p:nvPr>
            <p:ph type="sldNum" sz="quarter" idx="5"/>
          </p:nvPr>
        </p:nvSpPr>
        <p:spPr/>
        <p:txBody>
          <a:bodyPr/>
          <a:lstStyle/>
          <a:p>
            <a:fld id="{544830DF-96DD-864D-A904-9461F74CA3B2}" type="slidenum">
              <a:rPr lang="en-GB" smtClean="0"/>
              <a:t>14</a:t>
            </a:fld>
            <a:endParaRPr lang="en-GB"/>
          </a:p>
        </p:txBody>
      </p:sp>
    </p:spTree>
    <p:extLst>
      <p:ext uri="{BB962C8B-B14F-4D97-AF65-F5344CB8AC3E}">
        <p14:creationId xmlns:p14="http://schemas.microsoft.com/office/powerpoint/2010/main" val="3064744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p:cNvGrpSpPr>
            <a:grpSpLocks/>
          </p:cNvGrpSpPr>
          <p:nvPr/>
        </p:nvGrpSpPr>
        <p:grpSpPr bwMode="auto">
          <a:xfrm>
            <a:off x="0" y="-30163"/>
            <a:ext cx="12090400" cy="6889751"/>
            <a:chOff x="0" y="-30477"/>
            <a:chExt cx="9067800" cy="6889273"/>
          </a:xfrm>
        </p:grpSpPr>
        <p:cxnSp>
          <p:nvCxnSpPr>
            <p:cNvPr id="5" name="Straight Connector 4"/>
            <p:cNvCxnSpPr/>
            <p:nvPr/>
          </p:nvCxnSpPr>
          <p:spPr>
            <a:xfrm rot="16200000" flipH="1">
              <a:off x="-1447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16380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14856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32382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33144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371362" y="2971246"/>
              <a:ext cx="6857524"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2819162"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2704862"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2133362"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31239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1828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28191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2438162" y="3123646"/>
              <a:ext cx="6857524"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1731724"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1141968"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9141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1855549"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26429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1953974" y="3325258"/>
              <a:ext cx="6857524" cy="206375"/>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23619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21333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106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876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1028938" y="3237946"/>
              <a:ext cx="6857524"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236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7998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52161"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304562" y="3199846"/>
              <a:ext cx="6857524"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190262"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381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6093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6860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3045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028462"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782876"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13726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600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659051"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283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560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52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381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27434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20957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27053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829038" y="3276046"/>
              <a:ext cx="6857524"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10670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2362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2646601" y="2722008"/>
              <a:ext cx="6857524"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30490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2895838"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389426"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22370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17528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19814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3467338"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3467338"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4038839"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3886438"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4000738"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4572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37340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3619738"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42150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4343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4572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258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067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5219938"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487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5528707" y="3318116"/>
              <a:ext cx="6887685"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4850051" y="3226833"/>
              <a:ext cx="6857524"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5562839" y="3428446"/>
              <a:ext cx="6857524"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2552938" y="3390346"/>
              <a:ext cx="6857524"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3048238" y="3352246"/>
              <a:ext cx="6857524"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3238738" y="3237946"/>
              <a:ext cx="6857524"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2133838" y="3276046"/>
              <a:ext cx="6857524"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31482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37721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4229338" y="2933146"/>
              <a:ext cx="6857524"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1371044" y="3200640"/>
              <a:ext cx="6859112"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a:spLocks noChangeArrowheads="1"/>
          </p:cNvSpPr>
          <p:nvPr/>
        </p:nvSpPr>
        <p:spPr bwMode="auto">
          <a:xfrm>
            <a:off x="0" y="1905000"/>
            <a:ext cx="6604000" cy="3124200"/>
          </a:xfrm>
          <a:prstGeom prst="rect">
            <a:avLst/>
          </a:prstGeom>
          <a:solidFill>
            <a:schemeClr val="accent1"/>
          </a:solidFill>
          <a:ln>
            <a:noFill/>
          </a:ln>
          <a:effectLst>
            <a:outerShdw blurRad="50800" dist="38100" dir="2700000" algn="ctr" rotWithShape="0">
              <a:srgbClr val="000000">
                <a:alpha val="39999"/>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eaLnBrk="1" hangingPunct="1"/>
            <a:endParaRPr lang="en-US" altLang="en-GB" sz="2400">
              <a:solidFill>
                <a:srgbClr val="FFFFFF"/>
              </a:solidFill>
              <a:latin typeface="Tw Cen MT" charset="0"/>
            </a:endParaRPr>
          </a:p>
        </p:txBody>
      </p:sp>
      <p:grpSp>
        <p:nvGrpSpPr>
          <p:cNvPr id="89" name="Group 92"/>
          <p:cNvGrpSpPr>
            <a:grpSpLocks/>
          </p:cNvGrpSpPr>
          <p:nvPr/>
        </p:nvGrpSpPr>
        <p:grpSpPr bwMode="auto">
          <a:xfrm>
            <a:off x="0" y="2057400"/>
            <a:ext cx="6402917" cy="2820988"/>
            <a:chOff x="0" y="2057400"/>
            <a:chExt cx="4801394" cy="2820988"/>
          </a:xfrm>
        </p:grpSpPr>
        <p:cxnSp>
          <p:nvCxnSpPr>
            <p:cNvPr id="90" name="Straight Connector 89"/>
            <p:cNvCxnSpPr/>
            <p:nvPr/>
          </p:nvCxnSpPr>
          <p:spPr>
            <a:xfrm>
              <a:off x="0" y="20574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0" y="48768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rot="5400000">
              <a:off x="3391694" y="3467100"/>
              <a:ext cx="2817812"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304800" y="2130426"/>
            <a:ext cx="5892800" cy="1600327"/>
          </a:xfrm>
        </p:spPr>
        <p:txBody>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a:t>Click to edit Master title style</a:t>
            </a:r>
          </a:p>
        </p:txBody>
      </p:sp>
      <p:sp>
        <p:nvSpPr>
          <p:cNvPr id="3" name="Subtitle 2"/>
          <p:cNvSpPr>
            <a:spLocks noGrp="1"/>
          </p:cNvSpPr>
          <p:nvPr>
            <p:ph type="subTitle" idx="1"/>
          </p:nvPr>
        </p:nvSpPr>
        <p:spPr>
          <a:xfrm>
            <a:off x="304800" y="3733800"/>
            <a:ext cx="58928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93" name="Date Placeholder 3"/>
          <p:cNvSpPr>
            <a:spLocks noGrp="1"/>
          </p:cNvSpPr>
          <p:nvPr>
            <p:ph type="dt" sz="half" idx="10"/>
          </p:nvPr>
        </p:nvSpPr>
        <p:spPr/>
        <p:txBody>
          <a:bodyPr/>
          <a:lstStyle>
            <a:lvl1pPr>
              <a:defRPr dirty="0"/>
            </a:lvl1pPr>
          </a:lstStyle>
          <a:p>
            <a:pPr>
              <a:defRPr/>
            </a:pPr>
            <a:endParaRPr lang="en-GB"/>
          </a:p>
        </p:txBody>
      </p:sp>
      <p:sp>
        <p:nvSpPr>
          <p:cNvPr id="94" name="Footer Placeholder 4"/>
          <p:cNvSpPr>
            <a:spLocks noGrp="1"/>
          </p:cNvSpPr>
          <p:nvPr>
            <p:ph type="ftr" sz="quarter" idx="11"/>
          </p:nvPr>
        </p:nvSpPr>
        <p:spPr/>
        <p:txBody>
          <a:bodyPr/>
          <a:lstStyle>
            <a:lvl1pPr>
              <a:defRPr dirty="0"/>
            </a:lvl1pPr>
          </a:lstStyle>
          <a:p>
            <a:pPr>
              <a:defRPr/>
            </a:pPr>
            <a:endParaRPr lang="en-GB"/>
          </a:p>
        </p:txBody>
      </p:sp>
      <p:sp>
        <p:nvSpPr>
          <p:cNvPr id="95" name="Slide Number Placeholder 5"/>
          <p:cNvSpPr>
            <a:spLocks noGrp="1"/>
          </p:cNvSpPr>
          <p:nvPr>
            <p:ph type="sldNum" sz="quarter" idx="12"/>
          </p:nvPr>
        </p:nvSpPr>
        <p:spPr/>
        <p:txBody>
          <a:bodyPr/>
          <a:lstStyle>
            <a:lvl1pPr>
              <a:defRPr/>
            </a:lvl1pPr>
          </a:lstStyle>
          <a:p>
            <a:fld id="{990B65A0-C8BE-B540-891F-1746AB0622C8}" type="slidenum">
              <a:rPr lang="en-US" altLang="en-GB"/>
              <a:pPr/>
              <a:t>‹#›</a:t>
            </a:fld>
            <a:endParaRPr lang="en-US" altLang="en-GB"/>
          </a:p>
        </p:txBody>
      </p:sp>
    </p:spTree>
    <p:extLst>
      <p:ext uri="{BB962C8B-B14F-4D97-AF65-F5344CB8AC3E}">
        <p14:creationId xmlns:p14="http://schemas.microsoft.com/office/powerpoint/2010/main" val="756135164"/>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C092CEB9-7AAC-6C49-9E7E-76A50334251F}" type="slidenum">
              <a:rPr lang="en-GB" altLang="en-GB"/>
              <a:pPr/>
              <a:t>‹#›</a:t>
            </a:fld>
            <a:endParaRPr lang="en-GB" altLang="en-GB"/>
          </a:p>
        </p:txBody>
      </p:sp>
    </p:spTree>
    <p:extLst>
      <p:ext uri="{BB962C8B-B14F-4D97-AF65-F5344CB8AC3E}">
        <p14:creationId xmlns:p14="http://schemas.microsoft.com/office/powerpoint/2010/main" val="1911365074"/>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4" name="Group 92"/>
          <p:cNvGrpSpPr>
            <a:grpSpLocks/>
          </p:cNvGrpSpPr>
          <p:nvPr/>
        </p:nvGrpSpPr>
        <p:grpSpPr bwMode="auto">
          <a:xfrm>
            <a:off x="0" y="-30163"/>
            <a:ext cx="12090400" cy="4846638"/>
            <a:chOff x="1" y="-30477"/>
            <a:chExt cx="9067799" cy="4526277"/>
          </a:xfrm>
        </p:grpSpPr>
        <p:cxnSp>
          <p:nvCxnSpPr>
            <p:cNvPr id="5" name="Straight Connector 4"/>
            <p:cNvCxnSpPr/>
            <p:nvPr/>
          </p:nvCxnSpPr>
          <p:spPr>
            <a:xfrm rot="16200000" flipH="1">
              <a:off x="-2715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4620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3096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206226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213846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95360" y="1785840"/>
              <a:ext cx="450552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1643160"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152886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95736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94796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652560"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16431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790370" y="2019629"/>
              <a:ext cx="4495143"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555722"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34034"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2618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67954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1466947"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777972"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11859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9573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224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2052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2204939" y="2052540"/>
              <a:ext cx="450552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45234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37614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024634"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871440" y="2014440"/>
              <a:ext cx="450552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98574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155724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5666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18620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8714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47540"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1958878"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25486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2776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835053"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047653"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1736628"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3286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5572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39194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32717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38813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3005039" y="2090640"/>
              <a:ext cx="4505521"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22430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3538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822602" y="1536602"/>
              <a:ext cx="4505521"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42250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4071839"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56542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34130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29288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3081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4643339"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4643339"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5215633"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5062439"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5176739"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57482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49100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4795739"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3910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55196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748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6434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6243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63959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05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6709412" y="2137412"/>
              <a:ext cx="4526277"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026052" y="2041427"/>
              <a:ext cx="4505521"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38840" y="2241452"/>
              <a:ext cx="4505521"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3728939" y="2204940"/>
              <a:ext cx="450552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4224239" y="2166840"/>
              <a:ext cx="450552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4414739" y="2052540"/>
              <a:ext cx="450552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309839" y="2090640"/>
              <a:ext cx="450552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3242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49481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5405339" y="1747740"/>
              <a:ext cx="450552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25478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a:spLocks noChangeArrowheads="1"/>
          </p:cNvSpPr>
          <p:nvPr/>
        </p:nvSpPr>
        <p:spPr bwMode="auto">
          <a:xfrm>
            <a:off x="0" y="4311650"/>
            <a:ext cx="12192000" cy="1905000"/>
          </a:xfrm>
          <a:prstGeom prst="rect">
            <a:avLst/>
          </a:prstGeom>
          <a:solidFill>
            <a:schemeClr val="accent1"/>
          </a:solidFill>
          <a:ln>
            <a:noFill/>
          </a:ln>
          <a:effectLst>
            <a:outerShdw blurRad="50800" dist="38100" dir="2700000" algn="tl" rotWithShape="0">
              <a:srgbClr val="000000">
                <a:alpha val="39999"/>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eaLnBrk="1" hangingPunct="1"/>
            <a:endParaRPr lang="en-US" altLang="en-GB" sz="2400">
              <a:solidFill>
                <a:srgbClr val="FFFFFF"/>
              </a:solidFill>
              <a:latin typeface="Tw Cen MT" charset="0"/>
            </a:endParaRPr>
          </a:p>
        </p:txBody>
      </p:sp>
      <p:cxnSp>
        <p:nvCxnSpPr>
          <p:cNvPr id="89" name="Straight Connector 88"/>
          <p:cNvCxnSpPr/>
          <p:nvPr/>
        </p:nvCxnSpPr>
        <p:spPr>
          <a:xfrm>
            <a:off x="0" y="4387850"/>
            <a:ext cx="12192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0" y="6138864"/>
            <a:ext cx="12192000"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609600" y="5621365"/>
            <a:ext cx="11074400" cy="414649"/>
          </a:xfrm>
        </p:spPr>
        <p:txBody>
          <a:bodyPr/>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5" name="Title 94"/>
          <p:cNvSpPr>
            <a:spLocks noGrp="1"/>
          </p:cNvSpPr>
          <p:nvPr>
            <p:ph type="title"/>
          </p:nvPr>
        </p:nvSpPr>
        <p:spPr>
          <a:xfrm>
            <a:off x="609600" y="4463568"/>
            <a:ext cx="11074400" cy="1143000"/>
          </a:xfrm>
        </p:spPr>
        <p:txBody>
          <a:bodyPr/>
          <a:lstStyle/>
          <a:p>
            <a:r>
              <a:rPr lang="en-US"/>
              <a:t>Click to edit Master title style</a:t>
            </a:r>
          </a:p>
        </p:txBody>
      </p:sp>
      <p:sp>
        <p:nvSpPr>
          <p:cNvPr id="91" name="Date Placeholder 1"/>
          <p:cNvSpPr>
            <a:spLocks noGrp="1"/>
          </p:cNvSpPr>
          <p:nvPr>
            <p:ph type="dt" sz="half" idx="10"/>
          </p:nvPr>
        </p:nvSpPr>
        <p:spPr/>
        <p:txBody>
          <a:bodyPr/>
          <a:lstStyle>
            <a:lvl1pPr>
              <a:defRPr dirty="0"/>
            </a:lvl1pPr>
          </a:lstStyle>
          <a:p>
            <a:pPr>
              <a:defRPr/>
            </a:pPr>
            <a:endParaRPr lang="en-GB"/>
          </a:p>
        </p:txBody>
      </p:sp>
      <p:sp>
        <p:nvSpPr>
          <p:cNvPr id="92" name="Footer Placeholder 90"/>
          <p:cNvSpPr>
            <a:spLocks noGrp="1"/>
          </p:cNvSpPr>
          <p:nvPr>
            <p:ph type="ftr" sz="quarter" idx="11"/>
          </p:nvPr>
        </p:nvSpPr>
        <p:spPr/>
        <p:txBody>
          <a:bodyPr/>
          <a:lstStyle>
            <a:lvl1pPr>
              <a:defRPr dirty="0"/>
            </a:lvl1pPr>
          </a:lstStyle>
          <a:p>
            <a:pPr>
              <a:defRPr/>
            </a:pPr>
            <a:endParaRPr lang="en-GB"/>
          </a:p>
        </p:txBody>
      </p:sp>
      <p:sp>
        <p:nvSpPr>
          <p:cNvPr id="93" name="Slide Number Placeholder 91"/>
          <p:cNvSpPr>
            <a:spLocks noGrp="1"/>
          </p:cNvSpPr>
          <p:nvPr>
            <p:ph type="sldNum" sz="quarter" idx="12"/>
          </p:nvPr>
        </p:nvSpPr>
        <p:spPr/>
        <p:txBody>
          <a:bodyPr/>
          <a:lstStyle>
            <a:lvl1pPr>
              <a:defRPr/>
            </a:lvl1pPr>
          </a:lstStyle>
          <a:p>
            <a:fld id="{9A0FF536-FDFC-0A45-96F9-F73CC4BA8159}" type="slidenum">
              <a:rPr lang="en-GB" altLang="en-GB"/>
              <a:pPr/>
              <a:t>‹#›</a:t>
            </a:fld>
            <a:endParaRPr lang="en-GB" altLang="en-GB"/>
          </a:p>
        </p:txBody>
      </p:sp>
    </p:spTree>
    <p:extLst>
      <p:ext uri="{BB962C8B-B14F-4D97-AF65-F5344CB8AC3E}">
        <p14:creationId xmlns:p14="http://schemas.microsoft.com/office/powerpoint/2010/main" val="1702962049"/>
      </p:ext>
    </p:extLst>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06D557DD-A3EA-8741-8D08-11BBF36584F7}" type="slidenum">
              <a:rPr lang="en-GB" altLang="en-GB"/>
              <a:pPr/>
              <a:t>‹#›</a:t>
            </a:fld>
            <a:endParaRPr lang="en-GB" altLang="en-GB"/>
          </a:p>
        </p:txBody>
      </p:sp>
    </p:spTree>
    <p:extLst>
      <p:ext uri="{BB962C8B-B14F-4D97-AF65-F5344CB8AC3E}">
        <p14:creationId xmlns:p14="http://schemas.microsoft.com/office/powerpoint/2010/main" val="104923245"/>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A3F9E8F2-A831-1D4E-9D55-0B80B540D7C1}" type="slidenum">
              <a:rPr lang="en-GB" altLang="en-GB"/>
              <a:pPr/>
              <a:t>‹#›</a:t>
            </a:fld>
            <a:endParaRPr lang="en-GB" altLang="en-GB"/>
          </a:p>
        </p:txBody>
      </p:sp>
    </p:spTree>
    <p:extLst>
      <p:ext uri="{BB962C8B-B14F-4D97-AF65-F5344CB8AC3E}">
        <p14:creationId xmlns:p14="http://schemas.microsoft.com/office/powerpoint/2010/main" val="360904528"/>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B740CDC1-A8F7-E34F-A7DC-38B7B570CD4F}" type="slidenum">
              <a:rPr lang="en-GB" altLang="en-GB"/>
              <a:pPr/>
              <a:t>‹#›</a:t>
            </a:fld>
            <a:endParaRPr lang="en-GB" altLang="en-GB"/>
          </a:p>
        </p:txBody>
      </p:sp>
    </p:spTree>
    <p:extLst>
      <p:ext uri="{BB962C8B-B14F-4D97-AF65-F5344CB8AC3E}">
        <p14:creationId xmlns:p14="http://schemas.microsoft.com/office/powerpoint/2010/main" val="1228582968"/>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8C3FD8BC-5D80-834A-8F1C-8A63B528EE0B}" type="slidenum">
              <a:rPr lang="en-GB" altLang="en-GB"/>
              <a:pPr/>
              <a:t>‹#›</a:t>
            </a:fld>
            <a:endParaRPr lang="en-GB" altLang="en-GB"/>
          </a:p>
        </p:txBody>
      </p:sp>
    </p:spTree>
    <p:extLst>
      <p:ext uri="{BB962C8B-B14F-4D97-AF65-F5344CB8AC3E}">
        <p14:creationId xmlns:p14="http://schemas.microsoft.com/office/powerpoint/2010/main" val="738677271"/>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a:spLocks noChangeArrowheads="1"/>
          </p:cNvSpPr>
          <p:nvPr/>
        </p:nvSpPr>
        <p:spPr bwMode="auto">
          <a:xfrm>
            <a:off x="0" y="1563688"/>
            <a:ext cx="3683000" cy="3313112"/>
          </a:xfrm>
          <a:prstGeom prst="rect">
            <a:avLst/>
          </a:prstGeom>
          <a:solidFill>
            <a:schemeClr val="accent1"/>
          </a:solidFill>
          <a:ln>
            <a:noFill/>
          </a:ln>
          <a:effectLst>
            <a:outerShdw blurRad="50800" dist="38100" dir="2700000" algn="ctr" rotWithShape="0">
              <a:srgbClr val="000000">
                <a:alpha val="39999"/>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eaLnBrk="1" hangingPunct="1"/>
            <a:endParaRPr lang="en-US" altLang="en-GB" sz="2400">
              <a:solidFill>
                <a:srgbClr val="FFFFFF"/>
              </a:solidFill>
              <a:latin typeface="Tw Cen MT" charset="0"/>
            </a:endParaRPr>
          </a:p>
        </p:txBody>
      </p:sp>
      <p:cxnSp>
        <p:nvCxnSpPr>
          <p:cNvPr id="6" name="Straight Connector 5"/>
          <p:cNvCxnSpPr/>
          <p:nvPr/>
        </p:nvCxnSpPr>
        <p:spPr>
          <a:xfrm rot="5400000">
            <a:off x="2006866"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 y="1712914"/>
            <a:ext cx="3534833"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 y="4733925"/>
            <a:ext cx="353483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267200" y="273051"/>
            <a:ext cx="7315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a:xfrm>
            <a:off x="203200" y="1901952"/>
            <a:ext cx="3169920" cy="1371600"/>
          </a:xfrm>
        </p:spPr>
        <p:txBody>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a:t>Click to edit Master title style</a:t>
            </a:r>
          </a:p>
        </p:txBody>
      </p:sp>
      <p:sp>
        <p:nvSpPr>
          <p:cNvPr id="4" name="Text Placeholder 3"/>
          <p:cNvSpPr>
            <a:spLocks noGrp="1"/>
          </p:cNvSpPr>
          <p:nvPr>
            <p:ph type="body" sz="half" idx="2"/>
          </p:nvPr>
        </p:nvSpPr>
        <p:spPr>
          <a:xfrm>
            <a:off x="203200" y="3273552"/>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p:cNvSpPr>
            <a:spLocks noGrp="1"/>
          </p:cNvSpPr>
          <p:nvPr>
            <p:ph type="dt" sz="half" idx="10"/>
          </p:nvPr>
        </p:nvSpPr>
        <p:spPr/>
        <p:txBody>
          <a:bodyPr/>
          <a:lstStyle>
            <a:lvl1pPr>
              <a:defRPr dirty="0"/>
            </a:lvl1pPr>
          </a:lstStyle>
          <a:p>
            <a:pPr>
              <a:defRPr/>
            </a:pPr>
            <a:endParaRPr lang="en-GB"/>
          </a:p>
        </p:txBody>
      </p:sp>
      <p:sp>
        <p:nvSpPr>
          <p:cNvPr id="10" name="Footer Placeholder 5"/>
          <p:cNvSpPr>
            <a:spLocks noGrp="1"/>
          </p:cNvSpPr>
          <p:nvPr>
            <p:ph type="ftr" sz="quarter" idx="11"/>
          </p:nvPr>
        </p:nvSpPr>
        <p:spPr/>
        <p:txBody>
          <a:bodyPr/>
          <a:lstStyle>
            <a:lvl1pPr>
              <a:defRPr dirty="0"/>
            </a:lvl1pPr>
          </a:lstStyle>
          <a:p>
            <a:pPr>
              <a:defRPr/>
            </a:pPr>
            <a:endParaRPr lang="en-GB"/>
          </a:p>
        </p:txBody>
      </p:sp>
      <p:sp>
        <p:nvSpPr>
          <p:cNvPr id="11" name="Slide Number Placeholder 6"/>
          <p:cNvSpPr>
            <a:spLocks noGrp="1"/>
          </p:cNvSpPr>
          <p:nvPr>
            <p:ph type="sldNum" sz="quarter" idx="12"/>
          </p:nvPr>
        </p:nvSpPr>
        <p:spPr/>
        <p:txBody>
          <a:bodyPr/>
          <a:lstStyle>
            <a:lvl1pPr>
              <a:defRPr/>
            </a:lvl1pPr>
          </a:lstStyle>
          <a:p>
            <a:fld id="{223251AE-F05D-D342-9B09-A4216476DC9D}" type="slidenum">
              <a:rPr lang="en-US" altLang="en-GB"/>
              <a:pPr/>
              <a:t>‹#›</a:t>
            </a:fld>
            <a:endParaRPr lang="en-US" altLang="en-GB"/>
          </a:p>
        </p:txBody>
      </p:sp>
    </p:spTree>
    <p:extLst>
      <p:ext uri="{BB962C8B-B14F-4D97-AF65-F5344CB8AC3E}">
        <p14:creationId xmlns:p14="http://schemas.microsoft.com/office/powerpoint/2010/main" val="21110327"/>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a:spLocks noChangeArrowheads="1"/>
          </p:cNvSpPr>
          <p:nvPr/>
        </p:nvSpPr>
        <p:spPr bwMode="auto">
          <a:xfrm>
            <a:off x="0" y="1563688"/>
            <a:ext cx="3683000" cy="3313112"/>
          </a:xfrm>
          <a:prstGeom prst="rect">
            <a:avLst/>
          </a:prstGeom>
          <a:solidFill>
            <a:schemeClr val="accent1"/>
          </a:solidFill>
          <a:ln>
            <a:noFill/>
          </a:ln>
          <a:effectLst>
            <a:outerShdw blurRad="50800" dist="38100" dir="2700000" algn="ctr" rotWithShape="0">
              <a:srgbClr val="000000">
                <a:alpha val="39999"/>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eaLnBrk="1" hangingPunct="1"/>
            <a:endParaRPr lang="en-US" altLang="en-GB" sz="2400">
              <a:solidFill>
                <a:srgbClr val="FFFFFF"/>
              </a:solidFill>
              <a:latin typeface="Tw Cen MT" charset="0"/>
            </a:endParaRPr>
          </a:p>
        </p:txBody>
      </p:sp>
      <p:cxnSp>
        <p:nvCxnSpPr>
          <p:cNvPr id="6" name="Straight Connector 5"/>
          <p:cNvCxnSpPr/>
          <p:nvPr/>
        </p:nvCxnSpPr>
        <p:spPr>
          <a:xfrm rot="5400000">
            <a:off x="2006866"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 y="1712914"/>
            <a:ext cx="3534833"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 y="4733925"/>
            <a:ext cx="353483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4267200" y="381000"/>
            <a:ext cx="74168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2" name="Title 1"/>
          <p:cNvSpPr>
            <a:spLocks noGrp="1"/>
          </p:cNvSpPr>
          <p:nvPr>
            <p:ph type="title"/>
          </p:nvPr>
        </p:nvSpPr>
        <p:spPr>
          <a:xfrm>
            <a:off x="207264" y="1905000"/>
            <a:ext cx="3169920" cy="1371600"/>
          </a:xfrm>
        </p:spPr>
        <p:txBody>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a:t>Click to edit Master title style</a:t>
            </a:r>
          </a:p>
        </p:txBody>
      </p:sp>
      <p:sp>
        <p:nvSpPr>
          <p:cNvPr id="4" name="Text Placeholder 3"/>
          <p:cNvSpPr>
            <a:spLocks noGrp="1"/>
          </p:cNvSpPr>
          <p:nvPr>
            <p:ph type="body" sz="half" idx="2"/>
          </p:nvPr>
        </p:nvSpPr>
        <p:spPr>
          <a:xfrm>
            <a:off x="203200" y="3276600"/>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p:cNvSpPr>
            <a:spLocks noGrp="1"/>
          </p:cNvSpPr>
          <p:nvPr>
            <p:ph type="dt" sz="half" idx="10"/>
          </p:nvPr>
        </p:nvSpPr>
        <p:spPr/>
        <p:txBody>
          <a:bodyPr/>
          <a:lstStyle>
            <a:lvl1pPr>
              <a:defRPr dirty="0"/>
            </a:lvl1pPr>
          </a:lstStyle>
          <a:p>
            <a:pPr>
              <a:defRPr/>
            </a:pPr>
            <a:endParaRPr lang="en-GB"/>
          </a:p>
        </p:txBody>
      </p:sp>
      <p:sp>
        <p:nvSpPr>
          <p:cNvPr id="10" name="Footer Placeholder 5"/>
          <p:cNvSpPr>
            <a:spLocks noGrp="1"/>
          </p:cNvSpPr>
          <p:nvPr>
            <p:ph type="ftr" sz="quarter" idx="11"/>
          </p:nvPr>
        </p:nvSpPr>
        <p:spPr/>
        <p:txBody>
          <a:bodyPr/>
          <a:lstStyle>
            <a:lvl1pPr>
              <a:defRPr dirty="0"/>
            </a:lvl1pPr>
          </a:lstStyle>
          <a:p>
            <a:pPr>
              <a:defRPr/>
            </a:pPr>
            <a:endParaRPr lang="en-GB"/>
          </a:p>
        </p:txBody>
      </p:sp>
      <p:sp>
        <p:nvSpPr>
          <p:cNvPr id="11" name="Slide Number Placeholder 6"/>
          <p:cNvSpPr>
            <a:spLocks noGrp="1"/>
          </p:cNvSpPr>
          <p:nvPr>
            <p:ph type="sldNum" sz="quarter" idx="12"/>
          </p:nvPr>
        </p:nvSpPr>
        <p:spPr/>
        <p:txBody>
          <a:bodyPr/>
          <a:lstStyle>
            <a:lvl1pPr>
              <a:defRPr/>
            </a:lvl1pPr>
          </a:lstStyle>
          <a:p>
            <a:fld id="{71808FE8-2ED5-B049-9539-C434158C01B1}" type="slidenum">
              <a:rPr lang="en-GB" altLang="en-GB"/>
              <a:pPr/>
              <a:t>‹#›</a:t>
            </a:fld>
            <a:endParaRPr lang="en-GB" altLang="en-GB"/>
          </a:p>
        </p:txBody>
      </p:sp>
    </p:spTree>
    <p:extLst>
      <p:ext uri="{BB962C8B-B14F-4D97-AF65-F5344CB8AC3E}">
        <p14:creationId xmlns:p14="http://schemas.microsoft.com/office/powerpoint/2010/main" val="466464134"/>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821C8D96-0A77-7149-9098-CD541F8C1E3B}" type="slidenum">
              <a:rPr lang="en-GB" altLang="en-GB"/>
              <a:pPr/>
              <a:t>‹#›</a:t>
            </a:fld>
            <a:endParaRPr lang="en-GB" altLang="en-GB"/>
          </a:p>
        </p:txBody>
      </p:sp>
    </p:spTree>
    <p:extLst>
      <p:ext uri="{BB962C8B-B14F-4D97-AF65-F5344CB8AC3E}">
        <p14:creationId xmlns:p14="http://schemas.microsoft.com/office/powerpoint/2010/main" val="345930390"/>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0E96445C-B5CF-1C46-939E-BC6D6A20D40E}" type="slidenum">
              <a:rPr lang="en-GB" altLang="en-GB"/>
              <a:pPr/>
              <a:t>‹#›</a:t>
            </a:fld>
            <a:endParaRPr lang="en-GB" altLang="en-GB"/>
          </a:p>
        </p:txBody>
      </p:sp>
    </p:spTree>
    <p:extLst>
      <p:ext uri="{BB962C8B-B14F-4D97-AF65-F5344CB8AC3E}">
        <p14:creationId xmlns:p14="http://schemas.microsoft.com/office/powerpoint/2010/main" val="813832301"/>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45BC81ED-C109-24C4-7CD7-924B1BBB6F3D}"/>
              </a:ext>
            </a:extLst>
          </p:cNvPr>
          <p:cNvGrpSpPr>
            <a:grpSpLocks/>
          </p:cNvGrpSpPr>
          <p:nvPr/>
        </p:nvGrpSpPr>
        <p:grpSpPr bwMode="auto">
          <a:xfrm>
            <a:off x="0" y="-30163"/>
            <a:ext cx="12090400" cy="6889751"/>
            <a:chOff x="0" y="-30477"/>
            <a:chExt cx="9067800" cy="6889273"/>
          </a:xfrm>
        </p:grpSpPr>
        <p:cxnSp>
          <p:nvCxnSpPr>
            <p:cNvPr id="5" name="Straight Connector 4">
              <a:extLst>
                <a:ext uri="{FF2B5EF4-FFF2-40B4-BE49-F238E27FC236}">
                  <a16:creationId xmlns:a16="http://schemas.microsoft.com/office/drawing/2014/main" id="{62931399-A279-1266-1E59-C7200731AF64}"/>
                </a:ext>
              </a:extLst>
            </p:cNvPr>
            <p:cNvCxnSpPr/>
            <p:nvPr/>
          </p:nvCxnSpPr>
          <p:spPr>
            <a:xfrm rot="16200000" flipH="1">
              <a:off x="-1447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334C3252-2DF1-83DF-783A-FA133E47DF8D}"/>
                </a:ext>
              </a:extLst>
            </p:cNvPr>
            <p:cNvCxnSpPr/>
            <p:nvPr/>
          </p:nvCxnSpPr>
          <p:spPr>
            <a:xfrm rot="16200000" flipH="1">
              <a:off x="-16380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54A73111-32DE-7BDE-4163-0E8E81E16863}"/>
                </a:ext>
              </a:extLst>
            </p:cNvPr>
            <p:cNvCxnSpPr/>
            <p:nvPr/>
          </p:nvCxnSpPr>
          <p:spPr>
            <a:xfrm rot="5400000">
              <a:off x="-14856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D1AB443-B2CC-4EEF-08E8-922A17891AD4}"/>
                </a:ext>
              </a:extLst>
            </p:cNvPr>
            <p:cNvCxnSpPr/>
            <p:nvPr/>
          </p:nvCxnSpPr>
          <p:spPr>
            <a:xfrm rot="5400000">
              <a:off x="-32382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123DA4CA-BC10-B052-7627-2846CEDCA29D}"/>
                </a:ext>
              </a:extLst>
            </p:cNvPr>
            <p:cNvCxnSpPr/>
            <p:nvPr/>
          </p:nvCxnSpPr>
          <p:spPr>
            <a:xfrm rot="16200000" flipH="1">
              <a:off x="-33144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74D7385-8B2D-695A-B685-2A4BB4038D3F}"/>
                </a:ext>
              </a:extLst>
            </p:cNvPr>
            <p:cNvCxnSpPr/>
            <p:nvPr/>
          </p:nvCxnSpPr>
          <p:spPr>
            <a:xfrm rot="16200000" flipH="1">
              <a:off x="-1371362" y="2971246"/>
              <a:ext cx="6857524"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3C8C420-BA63-EB36-4F11-8515C3AC281B}"/>
                </a:ext>
              </a:extLst>
            </p:cNvPr>
            <p:cNvCxnSpPr/>
            <p:nvPr/>
          </p:nvCxnSpPr>
          <p:spPr>
            <a:xfrm rot="16200000" flipH="1">
              <a:off x="-2819162"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38A0D53-9555-13D3-D068-1BA1B08398D3}"/>
                </a:ext>
              </a:extLst>
            </p:cNvPr>
            <p:cNvCxnSpPr/>
            <p:nvPr/>
          </p:nvCxnSpPr>
          <p:spPr>
            <a:xfrm rot="5400000">
              <a:off x="-2704862"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FE04150-7D6D-6B78-450F-B23FE50AD8F7}"/>
                </a:ext>
              </a:extLst>
            </p:cNvPr>
            <p:cNvCxnSpPr/>
            <p:nvPr/>
          </p:nvCxnSpPr>
          <p:spPr>
            <a:xfrm rot="16200000" flipH="1">
              <a:off x="-2133362"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76BFD87-1EC7-A81D-7B79-C08172D77500}"/>
                </a:ext>
              </a:extLst>
            </p:cNvPr>
            <p:cNvCxnSpPr/>
            <p:nvPr/>
          </p:nvCxnSpPr>
          <p:spPr>
            <a:xfrm rot="16200000" flipH="1">
              <a:off x="-31239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52A77E2A-2389-E9D2-80A7-9949F8B34D6F}"/>
                </a:ext>
              </a:extLst>
            </p:cNvPr>
            <p:cNvCxnSpPr/>
            <p:nvPr/>
          </p:nvCxnSpPr>
          <p:spPr>
            <a:xfrm rot="16200000" flipH="1">
              <a:off x="-1828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4E78DFD-82FA-F68D-B4E6-7889F90B3F2C}"/>
                </a:ext>
              </a:extLst>
            </p:cNvPr>
            <p:cNvCxnSpPr/>
            <p:nvPr/>
          </p:nvCxnSpPr>
          <p:spPr>
            <a:xfrm rot="16200000" flipH="1">
              <a:off x="-28191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7468A2E-9F4B-C038-AA9D-81AA073C5AAC}"/>
                </a:ext>
              </a:extLst>
            </p:cNvPr>
            <p:cNvCxnSpPr/>
            <p:nvPr/>
          </p:nvCxnSpPr>
          <p:spPr>
            <a:xfrm rot="16200000" flipH="1">
              <a:off x="-2438162" y="3123646"/>
              <a:ext cx="6857524"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5BC2CB3-0234-E9B8-0EA2-0BA5202EE74F}"/>
                </a:ext>
              </a:extLst>
            </p:cNvPr>
            <p:cNvCxnSpPr/>
            <p:nvPr/>
          </p:nvCxnSpPr>
          <p:spPr>
            <a:xfrm rot="5400000">
              <a:off x="-1731724"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81B643D-236B-B9A5-8788-5C4C1CD53854}"/>
                </a:ext>
              </a:extLst>
            </p:cNvPr>
            <p:cNvCxnSpPr/>
            <p:nvPr/>
          </p:nvCxnSpPr>
          <p:spPr>
            <a:xfrm rot="5400000">
              <a:off x="-1141968"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2965E5-D459-EFEA-D213-0AC65A69F0C8}"/>
                </a:ext>
              </a:extLst>
            </p:cNvPr>
            <p:cNvCxnSpPr/>
            <p:nvPr/>
          </p:nvCxnSpPr>
          <p:spPr>
            <a:xfrm rot="5400000">
              <a:off x="-9141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D917CE2-6037-2822-7A07-AC2DEB415878}"/>
                </a:ext>
              </a:extLst>
            </p:cNvPr>
            <p:cNvCxnSpPr/>
            <p:nvPr/>
          </p:nvCxnSpPr>
          <p:spPr>
            <a:xfrm rot="5400000">
              <a:off x="-1855549"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6D6D8EA-3F9C-D597-5202-E216BCD12BF2}"/>
                </a:ext>
              </a:extLst>
            </p:cNvPr>
            <p:cNvCxnSpPr/>
            <p:nvPr/>
          </p:nvCxnSpPr>
          <p:spPr>
            <a:xfrm rot="16200000" flipH="1">
              <a:off x="-26429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A539C50-60FA-0866-6A7B-E5EB21DE6121}"/>
                </a:ext>
              </a:extLst>
            </p:cNvPr>
            <p:cNvCxnSpPr/>
            <p:nvPr/>
          </p:nvCxnSpPr>
          <p:spPr>
            <a:xfrm rot="16200000" flipH="1">
              <a:off x="-1953974" y="3325258"/>
              <a:ext cx="6857524" cy="206375"/>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7276771-54BA-6B3A-AB36-9B525A0F306B}"/>
                </a:ext>
              </a:extLst>
            </p:cNvPr>
            <p:cNvCxnSpPr/>
            <p:nvPr/>
          </p:nvCxnSpPr>
          <p:spPr>
            <a:xfrm rot="16200000" flipH="1">
              <a:off x="-23619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FA2F5E9-53A0-66CB-9EEF-CEA25A463FFE}"/>
                </a:ext>
              </a:extLst>
            </p:cNvPr>
            <p:cNvCxnSpPr/>
            <p:nvPr/>
          </p:nvCxnSpPr>
          <p:spPr>
            <a:xfrm rot="16200000" flipH="1">
              <a:off x="-21333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A87AB75-725F-D077-514C-F8BFC95653F3}"/>
                </a:ext>
              </a:extLst>
            </p:cNvPr>
            <p:cNvCxnSpPr/>
            <p:nvPr/>
          </p:nvCxnSpPr>
          <p:spPr>
            <a:xfrm rot="16200000" flipH="1">
              <a:off x="106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48B1823-7F90-B71E-CF93-AAE939943BD3}"/>
                </a:ext>
              </a:extLst>
            </p:cNvPr>
            <p:cNvCxnSpPr/>
            <p:nvPr/>
          </p:nvCxnSpPr>
          <p:spPr>
            <a:xfrm rot="16200000" flipH="1">
              <a:off x="876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255AB2E-7792-A229-3216-AB8D23C22536}"/>
                </a:ext>
              </a:extLst>
            </p:cNvPr>
            <p:cNvCxnSpPr/>
            <p:nvPr/>
          </p:nvCxnSpPr>
          <p:spPr>
            <a:xfrm rot="5400000">
              <a:off x="1028938" y="3237946"/>
              <a:ext cx="6857524"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8A7FE47-E544-0D60-A423-CFD9A3342C89}"/>
                </a:ext>
              </a:extLst>
            </p:cNvPr>
            <p:cNvCxnSpPr/>
            <p:nvPr/>
          </p:nvCxnSpPr>
          <p:spPr>
            <a:xfrm rot="5400000">
              <a:off x="-7236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2D3F596-B03A-5889-9204-56CAF485D456}"/>
                </a:ext>
              </a:extLst>
            </p:cNvPr>
            <p:cNvCxnSpPr/>
            <p:nvPr/>
          </p:nvCxnSpPr>
          <p:spPr>
            <a:xfrm rot="16200000" flipH="1">
              <a:off x="-7998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7A8AA0A-34B1-2369-CBE3-079B58299ED4}"/>
                </a:ext>
              </a:extLst>
            </p:cNvPr>
            <p:cNvCxnSpPr/>
            <p:nvPr/>
          </p:nvCxnSpPr>
          <p:spPr>
            <a:xfrm rot="5400000">
              <a:off x="-152161"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93CB0A4-6A1B-3D9E-8D8E-A2410C88EEB9}"/>
                </a:ext>
              </a:extLst>
            </p:cNvPr>
            <p:cNvCxnSpPr/>
            <p:nvPr/>
          </p:nvCxnSpPr>
          <p:spPr>
            <a:xfrm rot="16200000" flipH="1">
              <a:off x="-304562" y="3199846"/>
              <a:ext cx="6857524"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248AEC3-1B7E-82BB-47C5-1092746A3153}"/>
                </a:ext>
              </a:extLst>
            </p:cNvPr>
            <p:cNvCxnSpPr/>
            <p:nvPr/>
          </p:nvCxnSpPr>
          <p:spPr>
            <a:xfrm rot="5400000">
              <a:off x="-190262"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8E297E05-05C0-FC07-64EA-00388FFC6297}"/>
                </a:ext>
              </a:extLst>
            </p:cNvPr>
            <p:cNvCxnSpPr/>
            <p:nvPr/>
          </p:nvCxnSpPr>
          <p:spPr>
            <a:xfrm rot="16200000" flipH="1">
              <a:off x="381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17A744F-8AA9-6FA4-8FED-719E96837EEC}"/>
                </a:ext>
              </a:extLst>
            </p:cNvPr>
            <p:cNvCxnSpPr/>
            <p:nvPr/>
          </p:nvCxnSpPr>
          <p:spPr>
            <a:xfrm rot="16200000" flipH="1">
              <a:off x="-6093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4BE9345-6AB2-A5AF-4270-460CD775420A}"/>
                </a:ext>
              </a:extLst>
            </p:cNvPr>
            <p:cNvCxnSpPr/>
            <p:nvPr/>
          </p:nvCxnSpPr>
          <p:spPr>
            <a:xfrm rot="16200000" flipH="1">
              <a:off x="6860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65216DB2-4855-CE9A-DCB6-A6C3E9B002A5}"/>
                </a:ext>
              </a:extLst>
            </p:cNvPr>
            <p:cNvCxnSpPr/>
            <p:nvPr/>
          </p:nvCxnSpPr>
          <p:spPr>
            <a:xfrm rot="16200000" flipH="1">
              <a:off x="-3045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AFF8BE1-75C8-9578-A260-910D340E48DD}"/>
                </a:ext>
              </a:extLst>
            </p:cNvPr>
            <p:cNvCxnSpPr/>
            <p:nvPr/>
          </p:nvCxnSpPr>
          <p:spPr>
            <a:xfrm rot="5400000">
              <a:off x="-1028462"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3B1121E-815E-2045-0FC6-54E6228EC52F}"/>
                </a:ext>
              </a:extLst>
            </p:cNvPr>
            <p:cNvCxnSpPr/>
            <p:nvPr/>
          </p:nvCxnSpPr>
          <p:spPr>
            <a:xfrm rot="5400000">
              <a:off x="782876"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60930CA-FE58-451D-2B08-7635D36D752E}"/>
                </a:ext>
              </a:extLst>
            </p:cNvPr>
            <p:cNvCxnSpPr/>
            <p:nvPr/>
          </p:nvCxnSpPr>
          <p:spPr>
            <a:xfrm rot="5400000">
              <a:off x="13726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2E804668-FC0B-3B0A-0230-0A16FBF8AA01}"/>
                </a:ext>
              </a:extLst>
            </p:cNvPr>
            <p:cNvCxnSpPr/>
            <p:nvPr/>
          </p:nvCxnSpPr>
          <p:spPr>
            <a:xfrm rot="5400000">
              <a:off x="1600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C6013BFE-637B-F966-F1FA-FA8D9E420F61}"/>
                </a:ext>
              </a:extLst>
            </p:cNvPr>
            <p:cNvCxnSpPr/>
            <p:nvPr/>
          </p:nvCxnSpPr>
          <p:spPr>
            <a:xfrm rot="5400000">
              <a:off x="659051"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55E0F1F-576F-438A-F311-B3ADCCA4AEC6}"/>
                </a:ext>
              </a:extLst>
            </p:cNvPr>
            <p:cNvCxnSpPr/>
            <p:nvPr/>
          </p:nvCxnSpPr>
          <p:spPr>
            <a:xfrm rot="16200000" flipH="1">
              <a:off x="-1283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9F11A-84D4-17A0-C553-95822505B4E7}"/>
                </a:ext>
              </a:extLst>
            </p:cNvPr>
            <p:cNvCxnSpPr/>
            <p:nvPr/>
          </p:nvCxnSpPr>
          <p:spPr>
            <a:xfrm rot="16200000" flipH="1">
              <a:off x="560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A3287CF-A95F-F907-6017-941DA1782E36}"/>
                </a:ext>
              </a:extLst>
            </p:cNvPr>
            <p:cNvCxnSpPr/>
            <p:nvPr/>
          </p:nvCxnSpPr>
          <p:spPr>
            <a:xfrm rot="16200000" flipH="1">
              <a:off x="152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DD00FBA1-9E9F-9490-284D-05545B18A3BA}"/>
                </a:ext>
              </a:extLst>
            </p:cNvPr>
            <p:cNvCxnSpPr/>
            <p:nvPr/>
          </p:nvCxnSpPr>
          <p:spPr>
            <a:xfrm rot="16200000" flipH="1">
              <a:off x="381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3F7DFC61-E3F2-8305-A049-D92DB08261FD}"/>
                </a:ext>
              </a:extLst>
            </p:cNvPr>
            <p:cNvCxnSpPr/>
            <p:nvPr/>
          </p:nvCxnSpPr>
          <p:spPr>
            <a:xfrm rot="16200000" flipH="1">
              <a:off x="27434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444098C4-D651-3484-7F0B-3CEB26479052}"/>
                </a:ext>
              </a:extLst>
            </p:cNvPr>
            <p:cNvCxnSpPr/>
            <p:nvPr/>
          </p:nvCxnSpPr>
          <p:spPr>
            <a:xfrm rot="16200000" flipH="1">
              <a:off x="20957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CEA30BC4-2594-0C8E-ACD2-4B81ACAD89BE}"/>
                </a:ext>
              </a:extLst>
            </p:cNvPr>
            <p:cNvCxnSpPr/>
            <p:nvPr/>
          </p:nvCxnSpPr>
          <p:spPr>
            <a:xfrm rot="5400000">
              <a:off x="27053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332F4AFC-6586-C121-0581-BDF473374434}"/>
                </a:ext>
              </a:extLst>
            </p:cNvPr>
            <p:cNvCxnSpPr/>
            <p:nvPr/>
          </p:nvCxnSpPr>
          <p:spPr>
            <a:xfrm rot="5400000">
              <a:off x="1829038" y="3276046"/>
              <a:ext cx="6857524"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2E0F7BAA-B10A-7A59-6759-65C94699A7D0}"/>
                </a:ext>
              </a:extLst>
            </p:cNvPr>
            <p:cNvCxnSpPr/>
            <p:nvPr/>
          </p:nvCxnSpPr>
          <p:spPr>
            <a:xfrm rot="16200000" flipH="1">
              <a:off x="10670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4135341-B79F-F92A-6458-0F702682E73A}"/>
                </a:ext>
              </a:extLst>
            </p:cNvPr>
            <p:cNvCxnSpPr/>
            <p:nvPr/>
          </p:nvCxnSpPr>
          <p:spPr>
            <a:xfrm rot="16200000" flipH="1">
              <a:off x="2362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D268061A-512F-A4CF-1E82-E13BF473ACA2}"/>
                </a:ext>
              </a:extLst>
            </p:cNvPr>
            <p:cNvCxnSpPr/>
            <p:nvPr/>
          </p:nvCxnSpPr>
          <p:spPr>
            <a:xfrm rot="5400000">
              <a:off x="2646601" y="2722008"/>
              <a:ext cx="6857524"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0DF5165D-16D4-A66B-E522-0E01CDD5B785}"/>
                </a:ext>
              </a:extLst>
            </p:cNvPr>
            <p:cNvCxnSpPr/>
            <p:nvPr/>
          </p:nvCxnSpPr>
          <p:spPr>
            <a:xfrm rot="5400000">
              <a:off x="30490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59DDE0B-042B-786D-4BE4-FA9BA3A6C57B}"/>
                </a:ext>
              </a:extLst>
            </p:cNvPr>
            <p:cNvCxnSpPr/>
            <p:nvPr/>
          </p:nvCxnSpPr>
          <p:spPr>
            <a:xfrm rot="5400000">
              <a:off x="2895838"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060D77C4-0884-D6BF-B95F-215777C9BB46}"/>
                </a:ext>
              </a:extLst>
            </p:cNvPr>
            <p:cNvCxnSpPr/>
            <p:nvPr/>
          </p:nvCxnSpPr>
          <p:spPr>
            <a:xfrm rot="5400000">
              <a:off x="2389426"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C3C8224F-49C6-B4EA-8DA2-0984D533E41F}"/>
                </a:ext>
              </a:extLst>
            </p:cNvPr>
            <p:cNvCxnSpPr/>
            <p:nvPr/>
          </p:nvCxnSpPr>
          <p:spPr>
            <a:xfrm rot="16200000" flipH="1">
              <a:off x="22370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4DBA30F8-8F26-4D3F-8478-D50158F1F543}"/>
                </a:ext>
              </a:extLst>
            </p:cNvPr>
            <p:cNvCxnSpPr/>
            <p:nvPr/>
          </p:nvCxnSpPr>
          <p:spPr>
            <a:xfrm rot="16200000" flipH="1">
              <a:off x="17528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CF7A0752-3010-636B-7C91-0863062A327F}"/>
                </a:ext>
              </a:extLst>
            </p:cNvPr>
            <p:cNvCxnSpPr/>
            <p:nvPr/>
          </p:nvCxnSpPr>
          <p:spPr>
            <a:xfrm rot="16200000" flipH="1">
              <a:off x="19814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E7F10113-5DDB-0BFF-3438-A4B852BAFC5C}"/>
                </a:ext>
              </a:extLst>
            </p:cNvPr>
            <p:cNvCxnSpPr/>
            <p:nvPr/>
          </p:nvCxnSpPr>
          <p:spPr>
            <a:xfrm rot="5400000">
              <a:off x="3467338"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560D2635-F170-1388-113D-BF5F84FB23DA}"/>
                </a:ext>
              </a:extLst>
            </p:cNvPr>
            <p:cNvCxnSpPr/>
            <p:nvPr/>
          </p:nvCxnSpPr>
          <p:spPr>
            <a:xfrm rot="16200000" flipH="1">
              <a:off x="3467338"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E688AFCC-1CB8-B019-E41D-B3B558C49243}"/>
                </a:ext>
              </a:extLst>
            </p:cNvPr>
            <p:cNvCxnSpPr/>
            <p:nvPr/>
          </p:nvCxnSpPr>
          <p:spPr>
            <a:xfrm rot="5400000">
              <a:off x="4038839"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2B93BE92-F058-E3AA-78A1-1DC2DD7F9841}"/>
                </a:ext>
              </a:extLst>
            </p:cNvPr>
            <p:cNvCxnSpPr/>
            <p:nvPr/>
          </p:nvCxnSpPr>
          <p:spPr>
            <a:xfrm rot="16200000" flipH="1">
              <a:off x="3886438"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99BD4E70-ABB1-21BA-1315-C2CDDC272562}"/>
                </a:ext>
              </a:extLst>
            </p:cNvPr>
            <p:cNvCxnSpPr/>
            <p:nvPr/>
          </p:nvCxnSpPr>
          <p:spPr>
            <a:xfrm rot="5400000">
              <a:off x="4000738"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D12E195-5E83-77FE-24B7-4A6310958F52}"/>
                </a:ext>
              </a:extLst>
            </p:cNvPr>
            <p:cNvCxnSpPr/>
            <p:nvPr/>
          </p:nvCxnSpPr>
          <p:spPr>
            <a:xfrm rot="16200000" flipH="1">
              <a:off x="4572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8CA437C-8BED-28DE-438E-106803E3129D}"/>
                </a:ext>
              </a:extLst>
            </p:cNvPr>
            <p:cNvCxnSpPr/>
            <p:nvPr/>
          </p:nvCxnSpPr>
          <p:spPr>
            <a:xfrm rot="16200000" flipH="1">
              <a:off x="37340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AF76CFC-26A5-242A-51FA-2BE85FCA2EEB}"/>
                </a:ext>
              </a:extLst>
            </p:cNvPr>
            <p:cNvCxnSpPr/>
            <p:nvPr/>
          </p:nvCxnSpPr>
          <p:spPr>
            <a:xfrm rot="5400000">
              <a:off x="3619738"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8B03955-3CA9-ECE6-EB32-962555BB0A1B}"/>
                </a:ext>
              </a:extLst>
            </p:cNvPr>
            <p:cNvCxnSpPr/>
            <p:nvPr/>
          </p:nvCxnSpPr>
          <p:spPr>
            <a:xfrm rot="16200000" flipH="1">
              <a:off x="42150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42310833-D26A-0C5B-AC30-CC0FE2B42AE2}"/>
                </a:ext>
              </a:extLst>
            </p:cNvPr>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59FAF1FF-74D5-81E7-EE8D-D5276485551F}"/>
                </a:ext>
              </a:extLst>
            </p:cNvPr>
            <p:cNvCxnSpPr/>
            <p:nvPr/>
          </p:nvCxnSpPr>
          <p:spPr>
            <a:xfrm rot="16200000" flipH="1">
              <a:off x="4343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067BE1B-C70D-A654-A07D-9072D8693A18}"/>
                </a:ext>
              </a:extLst>
            </p:cNvPr>
            <p:cNvCxnSpPr/>
            <p:nvPr/>
          </p:nvCxnSpPr>
          <p:spPr>
            <a:xfrm rot="16200000" flipH="1">
              <a:off x="4572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7213752D-7850-419C-20E3-7DD312EB2E86}"/>
                </a:ext>
              </a:extLst>
            </p:cNvPr>
            <p:cNvCxnSpPr/>
            <p:nvPr/>
          </p:nvCxnSpPr>
          <p:spPr>
            <a:xfrm rot="16200000" flipH="1">
              <a:off x="5258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F031B2F4-FFC1-0FB5-1215-5088168835A1}"/>
                </a:ext>
              </a:extLst>
            </p:cNvPr>
            <p:cNvCxnSpPr/>
            <p:nvPr/>
          </p:nvCxnSpPr>
          <p:spPr>
            <a:xfrm rot="16200000" flipH="1">
              <a:off x="5067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59F0DDC9-9524-B9DD-7FFB-EC01D19D490B}"/>
                </a:ext>
              </a:extLst>
            </p:cNvPr>
            <p:cNvCxnSpPr/>
            <p:nvPr/>
          </p:nvCxnSpPr>
          <p:spPr>
            <a:xfrm rot="5400000">
              <a:off x="5219938"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1711439-C828-C22A-D83C-D22485040188}"/>
                </a:ext>
              </a:extLst>
            </p:cNvPr>
            <p:cNvCxnSpPr/>
            <p:nvPr/>
          </p:nvCxnSpPr>
          <p:spPr>
            <a:xfrm rot="16200000" flipH="1">
              <a:off x="487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BE6F8F8-5C8F-8ECE-FE77-F679D6CA70C1}"/>
                </a:ext>
              </a:extLst>
            </p:cNvPr>
            <p:cNvCxnSpPr/>
            <p:nvPr/>
          </p:nvCxnSpPr>
          <p:spPr>
            <a:xfrm rot="5400000">
              <a:off x="5528707" y="3318116"/>
              <a:ext cx="6887685"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A67EFFDF-DCEE-3203-0606-230A5D8774BC}"/>
                </a:ext>
              </a:extLst>
            </p:cNvPr>
            <p:cNvCxnSpPr/>
            <p:nvPr/>
          </p:nvCxnSpPr>
          <p:spPr>
            <a:xfrm rot="5400000">
              <a:off x="4850051" y="3226833"/>
              <a:ext cx="6857524"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05D2F06-7329-E25E-7FE5-26E04992C03E}"/>
                </a:ext>
              </a:extLst>
            </p:cNvPr>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503A159-51BE-A36B-FE2D-AE460237947F}"/>
                </a:ext>
              </a:extLst>
            </p:cNvPr>
            <p:cNvCxnSpPr/>
            <p:nvPr/>
          </p:nvCxnSpPr>
          <p:spPr>
            <a:xfrm rot="5400000">
              <a:off x="5562839" y="3428446"/>
              <a:ext cx="6857524"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A0600ED-EC14-BC4C-3089-264ED0B38CA3}"/>
                </a:ext>
              </a:extLst>
            </p:cNvPr>
            <p:cNvCxnSpPr/>
            <p:nvPr/>
          </p:nvCxnSpPr>
          <p:spPr>
            <a:xfrm rot="5400000">
              <a:off x="2552938" y="3390346"/>
              <a:ext cx="6857524"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F18A291-95B2-CB32-DE50-29C000EF2996}"/>
                </a:ext>
              </a:extLst>
            </p:cNvPr>
            <p:cNvCxnSpPr/>
            <p:nvPr/>
          </p:nvCxnSpPr>
          <p:spPr>
            <a:xfrm rot="16200000" flipH="1">
              <a:off x="3048238" y="3352246"/>
              <a:ext cx="6857524"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1678C73D-6122-27CC-6360-3F180D4589F6}"/>
                </a:ext>
              </a:extLst>
            </p:cNvPr>
            <p:cNvCxnSpPr/>
            <p:nvPr/>
          </p:nvCxnSpPr>
          <p:spPr>
            <a:xfrm rot="16200000" flipH="1">
              <a:off x="3238738" y="3237946"/>
              <a:ext cx="6857524"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5B95273E-3EC4-EAB0-F6E9-4A9E2187264E}"/>
                </a:ext>
              </a:extLst>
            </p:cNvPr>
            <p:cNvCxnSpPr/>
            <p:nvPr/>
          </p:nvCxnSpPr>
          <p:spPr>
            <a:xfrm rot="5400000">
              <a:off x="2133838" y="3276046"/>
              <a:ext cx="6857524"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DE8C264E-B121-9A69-9A63-C113023BF3D0}"/>
                </a:ext>
              </a:extLst>
            </p:cNvPr>
            <p:cNvCxnSpPr/>
            <p:nvPr/>
          </p:nvCxnSpPr>
          <p:spPr>
            <a:xfrm rot="16200000" flipH="1">
              <a:off x="31482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5C69C04E-C2BE-5036-C8C6-4798070C4658}"/>
                </a:ext>
              </a:extLst>
            </p:cNvPr>
            <p:cNvCxnSpPr/>
            <p:nvPr/>
          </p:nvCxnSpPr>
          <p:spPr>
            <a:xfrm rot="5400000">
              <a:off x="37721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8180C573-5F03-B407-8CC4-2D60BE7683A3}"/>
                </a:ext>
              </a:extLst>
            </p:cNvPr>
            <p:cNvCxnSpPr/>
            <p:nvPr/>
          </p:nvCxnSpPr>
          <p:spPr>
            <a:xfrm rot="5400000">
              <a:off x="4229338" y="2933146"/>
              <a:ext cx="6857524"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B933ED77-F9C0-0790-44D6-AD81BDEADACA}"/>
                </a:ext>
              </a:extLst>
            </p:cNvPr>
            <p:cNvCxnSpPr/>
            <p:nvPr/>
          </p:nvCxnSpPr>
          <p:spPr>
            <a:xfrm rot="16200000" flipH="1">
              <a:off x="1371044" y="3200640"/>
              <a:ext cx="6859112"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a:extLst>
              <a:ext uri="{FF2B5EF4-FFF2-40B4-BE49-F238E27FC236}">
                <a16:creationId xmlns:a16="http://schemas.microsoft.com/office/drawing/2014/main" id="{17F78579-2BC7-C936-EFA8-B85601D72805}"/>
              </a:ext>
            </a:extLst>
          </p:cNvPr>
          <p:cNvSpPr>
            <a:spLocks noChangeArrowheads="1"/>
          </p:cNvSpPr>
          <p:nvPr/>
        </p:nvSpPr>
        <p:spPr bwMode="auto">
          <a:xfrm>
            <a:off x="0" y="1905000"/>
            <a:ext cx="6604000" cy="3124200"/>
          </a:xfrm>
          <a:prstGeom prst="rect">
            <a:avLst/>
          </a:prstGeom>
          <a:solidFill>
            <a:schemeClr val="accent1"/>
          </a:solidFill>
          <a:ln>
            <a:noFill/>
          </a:ln>
          <a:effectLst>
            <a:outerShdw blurRad="50800" dist="38100" dir="2700000" algn="ctr" rotWithShape="0">
              <a:srgbClr val="808080">
                <a:alpha val="39998"/>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grpSp>
        <p:nvGrpSpPr>
          <p:cNvPr id="89" name="Group 92">
            <a:extLst>
              <a:ext uri="{FF2B5EF4-FFF2-40B4-BE49-F238E27FC236}">
                <a16:creationId xmlns:a16="http://schemas.microsoft.com/office/drawing/2014/main" id="{D5FEF2BE-4F51-89C1-3E99-C3444024E13A}"/>
              </a:ext>
            </a:extLst>
          </p:cNvPr>
          <p:cNvGrpSpPr>
            <a:grpSpLocks/>
          </p:cNvGrpSpPr>
          <p:nvPr/>
        </p:nvGrpSpPr>
        <p:grpSpPr bwMode="auto">
          <a:xfrm>
            <a:off x="0" y="2057400"/>
            <a:ext cx="6402917" cy="2820988"/>
            <a:chOff x="0" y="2057400"/>
            <a:chExt cx="4801394" cy="2820988"/>
          </a:xfrm>
        </p:grpSpPr>
        <p:cxnSp>
          <p:nvCxnSpPr>
            <p:cNvPr id="90" name="Straight Connector 89">
              <a:extLst>
                <a:ext uri="{FF2B5EF4-FFF2-40B4-BE49-F238E27FC236}">
                  <a16:creationId xmlns:a16="http://schemas.microsoft.com/office/drawing/2014/main" id="{C5A259FA-3BA9-E712-075A-EFBF34CCDFAA}"/>
                </a:ext>
              </a:extLst>
            </p:cNvPr>
            <p:cNvCxnSpPr/>
            <p:nvPr/>
          </p:nvCxnSpPr>
          <p:spPr>
            <a:xfrm>
              <a:off x="0" y="20574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E5C31E11-ED04-8874-2571-6497C8CE21F9}"/>
                </a:ext>
              </a:extLst>
            </p:cNvPr>
            <p:cNvCxnSpPr/>
            <p:nvPr/>
          </p:nvCxnSpPr>
          <p:spPr>
            <a:xfrm>
              <a:off x="0" y="48768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4E7DD515-4599-0D3A-47BD-218A8916468E}"/>
                </a:ext>
              </a:extLst>
            </p:cNvPr>
            <p:cNvCxnSpPr/>
            <p:nvPr/>
          </p:nvCxnSpPr>
          <p:spPr>
            <a:xfrm rot="5400000">
              <a:off x="3391694" y="3467100"/>
              <a:ext cx="2817812"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304800" y="2130426"/>
            <a:ext cx="5892800" cy="1600327"/>
          </a:xfrm>
        </p:spPr>
        <p:txBody>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a:t>Click to edit Master title style</a:t>
            </a:r>
          </a:p>
        </p:txBody>
      </p:sp>
      <p:sp>
        <p:nvSpPr>
          <p:cNvPr id="3" name="Subtitle 2"/>
          <p:cNvSpPr>
            <a:spLocks noGrp="1"/>
          </p:cNvSpPr>
          <p:nvPr>
            <p:ph type="subTitle" idx="1"/>
          </p:nvPr>
        </p:nvSpPr>
        <p:spPr>
          <a:xfrm>
            <a:off x="304800" y="3733800"/>
            <a:ext cx="58928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93" name="Date Placeholder 3">
            <a:extLst>
              <a:ext uri="{FF2B5EF4-FFF2-40B4-BE49-F238E27FC236}">
                <a16:creationId xmlns:a16="http://schemas.microsoft.com/office/drawing/2014/main" id="{37805330-D740-9552-0117-E29D2E937F91}"/>
              </a:ext>
            </a:extLst>
          </p:cNvPr>
          <p:cNvSpPr>
            <a:spLocks noGrp="1"/>
          </p:cNvSpPr>
          <p:nvPr>
            <p:ph type="dt" sz="half" idx="10"/>
          </p:nvPr>
        </p:nvSpPr>
        <p:spPr/>
        <p:txBody>
          <a:bodyPr/>
          <a:lstStyle>
            <a:lvl1pPr>
              <a:defRPr/>
            </a:lvl1pPr>
          </a:lstStyle>
          <a:p>
            <a:pPr>
              <a:defRPr/>
            </a:pPr>
            <a:endParaRPr lang="en-US"/>
          </a:p>
        </p:txBody>
      </p:sp>
      <p:sp>
        <p:nvSpPr>
          <p:cNvPr id="94" name="Footer Placeholder 4">
            <a:extLst>
              <a:ext uri="{FF2B5EF4-FFF2-40B4-BE49-F238E27FC236}">
                <a16:creationId xmlns:a16="http://schemas.microsoft.com/office/drawing/2014/main" id="{FF7FAACB-5081-DCB2-8868-65CFDB8C32B1}"/>
              </a:ext>
            </a:extLst>
          </p:cNvPr>
          <p:cNvSpPr>
            <a:spLocks noGrp="1"/>
          </p:cNvSpPr>
          <p:nvPr>
            <p:ph type="ftr" sz="quarter" idx="11"/>
          </p:nvPr>
        </p:nvSpPr>
        <p:spPr/>
        <p:txBody>
          <a:bodyPr/>
          <a:lstStyle>
            <a:lvl1pPr>
              <a:defRPr/>
            </a:lvl1pPr>
          </a:lstStyle>
          <a:p>
            <a:pPr>
              <a:defRPr/>
            </a:pPr>
            <a:endParaRPr lang="en-US"/>
          </a:p>
        </p:txBody>
      </p:sp>
      <p:sp>
        <p:nvSpPr>
          <p:cNvPr id="95" name="Slide Number Placeholder 5">
            <a:extLst>
              <a:ext uri="{FF2B5EF4-FFF2-40B4-BE49-F238E27FC236}">
                <a16:creationId xmlns:a16="http://schemas.microsoft.com/office/drawing/2014/main" id="{1125262D-C287-497B-BF29-240B72BF58D6}"/>
              </a:ext>
            </a:extLst>
          </p:cNvPr>
          <p:cNvSpPr>
            <a:spLocks noGrp="1"/>
          </p:cNvSpPr>
          <p:nvPr>
            <p:ph type="sldNum" sz="quarter" idx="12"/>
          </p:nvPr>
        </p:nvSpPr>
        <p:spPr/>
        <p:txBody>
          <a:bodyPr/>
          <a:lstStyle>
            <a:lvl1pPr>
              <a:defRPr/>
            </a:lvl1pPr>
          </a:lstStyle>
          <a:p>
            <a:fld id="{997BA886-504A-574A-B5C2-45211BD58338}" type="slidenum">
              <a:rPr lang="en-US" altLang="en-US"/>
              <a:pPr/>
              <a:t>‹#›</a:t>
            </a:fld>
            <a:endParaRPr lang="en-US" altLang="en-US"/>
          </a:p>
        </p:txBody>
      </p:sp>
    </p:spTree>
    <p:extLst>
      <p:ext uri="{BB962C8B-B14F-4D97-AF65-F5344CB8AC3E}">
        <p14:creationId xmlns:p14="http://schemas.microsoft.com/office/powerpoint/2010/main" val="31524931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ED6C38-5134-5569-71F0-E91FEF28C1EB}"/>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CBAFDBBA-D0DC-63D5-DCAC-0FA351AAC86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2B1918E-ECF2-1285-A65C-30A26153B6A3}"/>
              </a:ext>
            </a:extLst>
          </p:cNvPr>
          <p:cNvSpPr>
            <a:spLocks noGrp="1"/>
          </p:cNvSpPr>
          <p:nvPr>
            <p:ph type="sldNum" sz="quarter" idx="12"/>
          </p:nvPr>
        </p:nvSpPr>
        <p:spPr/>
        <p:txBody>
          <a:bodyPr/>
          <a:lstStyle>
            <a:lvl1pPr>
              <a:defRPr/>
            </a:lvl1pPr>
          </a:lstStyle>
          <a:p>
            <a:fld id="{0FE9D9FB-F84A-8644-B475-32D874ACD518}" type="slidenum">
              <a:rPr lang="en-GB" altLang="en-US"/>
              <a:pPr/>
              <a:t>‹#›</a:t>
            </a:fld>
            <a:endParaRPr lang="en-GB" altLang="en-US"/>
          </a:p>
        </p:txBody>
      </p:sp>
    </p:spTree>
    <p:extLst>
      <p:ext uri="{BB962C8B-B14F-4D97-AF65-F5344CB8AC3E}">
        <p14:creationId xmlns:p14="http://schemas.microsoft.com/office/powerpoint/2010/main" val="915643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 name="Group 92">
            <a:extLst>
              <a:ext uri="{FF2B5EF4-FFF2-40B4-BE49-F238E27FC236}">
                <a16:creationId xmlns:a16="http://schemas.microsoft.com/office/drawing/2014/main" id="{1334AF76-17D1-927A-1A7C-51A117230BF9}"/>
              </a:ext>
            </a:extLst>
          </p:cNvPr>
          <p:cNvGrpSpPr>
            <a:grpSpLocks/>
          </p:cNvGrpSpPr>
          <p:nvPr/>
        </p:nvGrpSpPr>
        <p:grpSpPr bwMode="auto">
          <a:xfrm>
            <a:off x="0" y="-30163"/>
            <a:ext cx="12090400" cy="4846638"/>
            <a:chOff x="1" y="-30477"/>
            <a:chExt cx="9067799" cy="4526277"/>
          </a:xfrm>
        </p:grpSpPr>
        <p:cxnSp>
          <p:nvCxnSpPr>
            <p:cNvPr id="4" name="Straight Connector 3">
              <a:extLst>
                <a:ext uri="{FF2B5EF4-FFF2-40B4-BE49-F238E27FC236}">
                  <a16:creationId xmlns:a16="http://schemas.microsoft.com/office/drawing/2014/main" id="{D33F1540-6A4C-B40E-D19A-7494F18569F6}"/>
                </a:ext>
              </a:extLst>
            </p:cNvPr>
            <p:cNvCxnSpPr/>
            <p:nvPr/>
          </p:nvCxnSpPr>
          <p:spPr>
            <a:xfrm rot="16200000" flipH="1">
              <a:off x="-2715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18CF342D-9FD6-F788-D175-24C720813090}"/>
                </a:ext>
              </a:extLst>
            </p:cNvPr>
            <p:cNvCxnSpPr/>
            <p:nvPr/>
          </p:nvCxnSpPr>
          <p:spPr>
            <a:xfrm rot="16200000" flipH="1">
              <a:off x="-4620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D094DE20-EE64-5DA6-C890-4703E6ED3443}"/>
                </a:ext>
              </a:extLst>
            </p:cNvPr>
            <p:cNvCxnSpPr/>
            <p:nvPr/>
          </p:nvCxnSpPr>
          <p:spPr>
            <a:xfrm rot="5400000">
              <a:off x="-3096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F35A23EA-7CC9-C72D-5764-667BB739B74B}"/>
                </a:ext>
              </a:extLst>
            </p:cNvPr>
            <p:cNvCxnSpPr/>
            <p:nvPr/>
          </p:nvCxnSpPr>
          <p:spPr>
            <a:xfrm rot="5400000">
              <a:off x="-206226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1543FA0D-BF84-594A-E881-DB908C1F8D84}"/>
                </a:ext>
              </a:extLst>
            </p:cNvPr>
            <p:cNvCxnSpPr/>
            <p:nvPr/>
          </p:nvCxnSpPr>
          <p:spPr>
            <a:xfrm rot="16200000" flipH="1">
              <a:off x="-213846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262B7D3-2043-B97A-8026-B0A91E7CB189}"/>
                </a:ext>
              </a:extLst>
            </p:cNvPr>
            <p:cNvCxnSpPr/>
            <p:nvPr/>
          </p:nvCxnSpPr>
          <p:spPr>
            <a:xfrm rot="16200000" flipH="1">
              <a:off x="-195360" y="1785840"/>
              <a:ext cx="450552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862394E9-8CD9-E335-13F5-B4972491FD8E}"/>
                </a:ext>
              </a:extLst>
            </p:cNvPr>
            <p:cNvCxnSpPr/>
            <p:nvPr/>
          </p:nvCxnSpPr>
          <p:spPr>
            <a:xfrm rot="16200000" flipH="1">
              <a:off x="-1643160"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5FE398C-8856-237A-4288-89598FD197F1}"/>
                </a:ext>
              </a:extLst>
            </p:cNvPr>
            <p:cNvCxnSpPr/>
            <p:nvPr/>
          </p:nvCxnSpPr>
          <p:spPr>
            <a:xfrm rot="5400000">
              <a:off x="-152886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9F8B81D-67DF-04E0-361A-CB13D4794FD1}"/>
                </a:ext>
              </a:extLst>
            </p:cNvPr>
            <p:cNvCxnSpPr/>
            <p:nvPr/>
          </p:nvCxnSpPr>
          <p:spPr>
            <a:xfrm rot="16200000" flipH="1">
              <a:off x="-95736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7AF051E-001F-CFAB-9468-C442A105CDD2}"/>
                </a:ext>
              </a:extLst>
            </p:cNvPr>
            <p:cNvCxnSpPr/>
            <p:nvPr/>
          </p:nvCxnSpPr>
          <p:spPr>
            <a:xfrm rot="16200000" flipH="1">
              <a:off x="-194796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FA9FD83-2757-4C1B-4BD9-E29A265B9AE0}"/>
                </a:ext>
              </a:extLst>
            </p:cNvPr>
            <p:cNvCxnSpPr/>
            <p:nvPr/>
          </p:nvCxnSpPr>
          <p:spPr>
            <a:xfrm rot="16200000" flipH="1">
              <a:off x="-652560"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C038C3D-45FC-9C45-CB34-883AC437933B}"/>
                </a:ext>
              </a:extLst>
            </p:cNvPr>
            <p:cNvCxnSpPr/>
            <p:nvPr/>
          </p:nvCxnSpPr>
          <p:spPr>
            <a:xfrm rot="16200000" flipH="1">
              <a:off x="-16431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E6434F1-B582-7641-E1EA-E7D8906AD838}"/>
                </a:ext>
              </a:extLst>
            </p:cNvPr>
            <p:cNvCxnSpPr/>
            <p:nvPr/>
          </p:nvCxnSpPr>
          <p:spPr>
            <a:xfrm rot="16200000" flipH="1">
              <a:off x="-1790370" y="2019629"/>
              <a:ext cx="4495143"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C6DBAB8-C9EA-2892-72FB-7E5186FCE92A}"/>
                </a:ext>
              </a:extLst>
            </p:cNvPr>
            <p:cNvCxnSpPr/>
            <p:nvPr/>
          </p:nvCxnSpPr>
          <p:spPr>
            <a:xfrm rot="5400000">
              <a:off x="-555722"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C2DA3FB-176F-12D0-4D29-08789991918B}"/>
                </a:ext>
              </a:extLst>
            </p:cNvPr>
            <p:cNvCxnSpPr/>
            <p:nvPr/>
          </p:nvCxnSpPr>
          <p:spPr>
            <a:xfrm rot="5400000">
              <a:off x="34034"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A17A338-81F4-A13C-CC0C-BE7D9CB10571}"/>
                </a:ext>
              </a:extLst>
            </p:cNvPr>
            <p:cNvCxnSpPr/>
            <p:nvPr/>
          </p:nvCxnSpPr>
          <p:spPr>
            <a:xfrm rot="5400000">
              <a:off x="2618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45C572C-9B6E-C480-F59B-2635600030BC}"/>
                </a:ext>
              </a:extLst>
            </p:cNvPr>
            <p:cNvCxnSpPr/>
            <p:nvPr/>
          </p:nvCxnSpPr>
          <p:spPr>
            <a:xfrm rot="5400000">
              <a:off x="-67954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CD44588-17F7-70BB-AED7-D2B4EF28E9FA}"/>
                </a:ext>
              </a:extLst>
            </p:cNvPr>
            <p:cNvCxnSpPr/>
            <p:nvPr/>
          </p:nvCxnSpPr>
          <p:spPr>
            <a:xfrm rot="16200000" flipH="1">
              <a:off x="-1466947"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EAE9B34-440C-942C-82E6-87598506E389}"/>
                </a:ext>
              </a:extLst>
            </p:cNvPr>
            <p:cNvCxnSpPr/>
            <p:nvPr/>
          </p:nvCxnSpPr>
          <p:spPr>
            <a:xfrm rot="16200000" flipH="1">
              <a:off x="-777972"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A9A34C9-EA48-C751-DDB3-F986EC7ADB7C}"/>
                </a:ext>
              </a:extLst>
            </p:cNvPr>
            <p:cNvCxnSpPr/>
            <p:nvPr/>
          </p:nvCxnSpPr>
          <p:spPr>
            <a:xfrm rot="16200000" flipH="1">
              <a:off x="-11859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214EC3D-063A-48B7-D951-978429530D3F}"/>
                </a:ext>
              </a:extLst>
            </p:cNvPr>
            <p:cNvCxnSpPr/>
            <p:nvPr/>
          </p:nvCxnSpPr>
          <p:spPr>
            <a:xfrm rot="16200000" flipH="1">
              <a:off x="-9573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DB43519-9B29-93D7-1CAA-9402CD005CFF}"/>
                </a:ext>
              </a:extLst>
            </p:cNvPr>
            <p:cNvCxnSpPr/>
            <p:nvPr/>
          </p:nvCxnSpPr>
          <p:spPr>
            <a:xfrm rot="16200000" flipH="1">
              <a:off x="224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2744399-E8E5-506F-DE4A-20764982F1D6}"/>
                </a:ext>
              </a:extLst>
            </p:cNvPr>
            <p:cNvCxnSpPr/>
            <p:nvPr/>
          </p:nvCxnSpPr>
          <p:spPr>
            <a:xfrm rot="16200000" flipH="1">
              <a:off x="2052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6FEB4DA-965A-4CE5-58D3-634D064BE53F}"/>
                </a:ext>
              </a:extLst>
            </p:cNvPr>
            <p:cNvCxnSpPr/>
            <p:nvPr/>
          </p:nvCxnSpPr>
          <p:spPr>
            <a:xfrm rot="5400000">
              <a:off x="2204939" y="2052540"/>
              <a:ext cx="450552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F92D43C-6C4C-91E8-F92F-338F8C2BE796}"/>
                </a:ext>
              </a:extLst>
            </p:cNvPr>
            <p:cNvCxnSpPr/>
            <p:nvPr/>
          </p:nvCxnSpPr>
          <p:spPr>
            <a:xfrm rot="5400000">
              <a:off x="45234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9CEB03B-0B79-A8B7-AEF6-3122B722AC6C}"/>
                </a:ext>
              </a:extLst>
            </p:cNvPr>
            <p:cNvCxnSpPr/>
            <p:nvPr/>
          </p:nvCxnSpPr>
          <p:spPr>
            <a:xfrm rot="16200000" flipH="1">
              <a:off x="37614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9286CC31-D538-D2DC-9700-D67FD47C0CA4}"/>
                </a:ext>
              </a:extLst>
            </p:cNvPr>
            <p:cNvCxnSpPr/>
            <p:nvPr/>
          </p:nvCxnSpPr>
          <p:spPr>
            <a:xfrm rot="5400000">
              <a:off x="1024634"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D55D35E-4465-235D-BEC3-33DB947437CE}"/>
                </a:ext>
              </a:extLst>
            </p:cNvPr>
            <p:cNvCxnSpPr/>
            <p:nvPr/>
          </p:nvCxnSpPr>
          <p:spPr>
            <a:xfrm rot="16200000" flipH="1">
              <a:off x="871440" y="2014440"/>
              <a:ext cx="450552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2DC7D58-D647-5655-ACF6-4B60401D744D}"/>
                </a:ext>
              </a:extLst>
            </p:cNvPr>
            <p:cNvCxnSpPr/>
            <p:nvPr/>
          </p:nvCxnSpPr>
          <p:spPr>
            <a:xfrm rot="5400000">
              <a:off x="98574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14AC9A8-B443-6446-276F-9D269FCB456A}"/>
                </a:ext>
              </a:extLst>
            </p:cNvPr>
            <p:cNvCxnSpPr/>
            <p:nvPr/>
          </p:nvCxnSpPr>
          <p:spPr>
            <a:xfrm rot="16200000" flipH="1">
              <a:off x="155724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1E61B0-FF8D-C8A1-C328-7D17BB04C5EB}"/>
                </a:ext>
              </a:extLst>
            </p:cNvPr>
            <p:cNvCxnSpPr/>
            <p:nvPr/>
          </p:nvCxnSpPr>
          <p:spPr>
            <a:xfrm rot="16200000" flipH="1">
              <a:off x="5666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F26D46F-ACEB-C089-7541-84F1FF7A79F5}"/>
                </a:ext>
              </a:extLst>
            </p:cNvPr>
            <p:cNvCxnSpPr/>
            <p:nvPr/>
          </p:nvCxnSpPr>
          <p:spPr>
            <a:xfrm rot="16200000" flipH="1">
              <a:off x="18620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7320ED5-54C3-7E5F-492C-1FF311555A16}"/>
                </a:ext>
              </a:extLst>
            </p:cNvPr>
            <p:cNvCxnSpPr/>
            <p:nvPr/>
          </p:nvCxnSpPr>
          <p:spPr>
            <a:xfrm rot="16200000" flipH="1">
              <a:off x="8714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6A143FF-2C40-0177-7CC5-61FE1CA9F051}"/>
                </a:ext>
              </a:extLst>
            </p:cNvPr>
            <p:cNvCxnSpPr/>
            <p:nvPr/>
          </p:nvCxnSpPr>
          <p:spPr>
            <a:xfrm rot="5400000">
              <a:off x="147540"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47E470D3-B29D-2971-1B92-DB9FCDFEF605}"/>
                </a:ext>
              </a:extLst>
            </p:cNvPr>
            <p:cNvCxnSpPr/>
            <p:nvPr/>
          </p:nvCxnSpPr>
          <p:spPr>
            <a:xfrm rot="5400000">
              <a:off x="1958878"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994971B-4858-0B82-A542-EC409DA4F9BD}"/>
                </a:ext>
              </a:extLst>
            </p:cNvPr>
            <p:cNvCxnSpPr/>
            <p:nvPr/>
          </p:nvCxnSpPr>
          <p:spPr>
            <a:xfrm rot="5400000">
              <a:off x="25486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AB5FBC5-EDB2-03EE-7EDC-D494ED02603B}"/>
                </a:ext>
              </a:extLst>
            </p:cNvPr>
            <p:cNvCxnSpPr/>
            <p:nvPr/>
          </p:nvCxnSpPr>
          <p:spPr>
            <a:xfrm rot="5400000">
              <a:off x="2776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46E06579-8336-521D-05E2-702667BEF60A}"/>
                </a:ext>
              </a:extLst>
            </p:cNvPr>
            <p:cNvCxnSpPr/>
            <p:nvPr/>
          </p:nvCxnSpPr>
          <p:spPr>
            <a:xfrm rot="5400000">
              <a:off x="1835053"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6AD329C-90EE-6DE2-4F0E-65073760E2C3}"/>
                </a:ext>
              </a:extLst>
            </p:cNvPr>
            <p:cNvCxnSpPr/>
            <p:nvPr/>
          </p:nvCxnSpPr>
          <p:spPr>
            <a:xfrm rot="16200000" flipH="1">
              <a:off x="1047653"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EBCDD6D-A500-F5E4-9FDE-20BC6C1E41B0}"/>
                </a:ext>
              </a:extLst>
            </p:cNvPr>
            <p:cNvCxnSpPr/>
            <p:nvPr/>
          </p:nvCxnSpPr>
          <p:spPr>
            <a:xfrm rot="16200000" flipH="1">
              <a:off x="1736628"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FDE005B-C408-EDD5-A498-34AE46C2231B}"/>
                </a:ext>
              </a:extLst>
            </p:cNvPr>
            <p:cNvCxnSpPr/>
            <p:nvPr/>
          </p:nvCxnSpPr>
          <p:spPr>
            <a:xfrm rot="16200000" flipH="1">
              <a:off x="13286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36592CE-E9EB-DD30-1524-E583BB6EA0BA}"/>
                </a:ext>
              </a:extLst>
            </p:cNvPr>
            <p:cNvCxnSpPr/>
            <p:nvPr/>
          </p:nvCxnSpPr>
          <p:spPr>
            <a:xfrm rot="16200000" flipH="1">
              <a:off x="15572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3C8618-A148-3C06-15EF-7243D38E6E7C}"/>
                </a:ext>
              </a:extLst>
            </p:cNvPr>
            <p:cNvCxnSpPr/>
            <p:nvPr/>
          </p:nvCxnSpPr>
          <p:spPr>
            <a:xfrm rot="16200000" flipH="1">
              <a:off x="39194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399252C0-0F09-69C4-E765-B79CB0466476}"/>
                </a:ext>
              </a:extLst>
            </p:cNvPr>
            <p:cNvCxnSpPr/>
            <p:nvPr/>
          </p:nvCxnSpPr>
          <p:spPr>
            <a:xfrm rot="16200000" flipH="1">
              <a:off x="32717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95F1570-FF9A-6D20-0B84-B2150AA00ECF}"/>
                </a:ext>
              </a:extLst>
            </p:cNvPr>
            <p:cNvCxnSpPr/>
            <p:nvPr/>
          </p:nvCxnSpPr>
          <p:spPr>
            <a:xfrm rot="5400000">
              <a:off x="38813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CC26E038-145B-E854-3CC2-5C6AE13C1737}"/>
                </a:ext>
              </a:extLst>
            </p:cNvPr>
            <p:cNvCxnSpPr/>
            <p:nvPr/>
          </p:nvCxnSpPr>
          <p:spPr>
            <a:xfrm rot="5400000">
              <a:off x="3005039" y="2090640"/>
              <a:ext cx="4505521"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C6AE980D-1141-C2E9-147B-2397E58DB388}"/>
                </a:ext>
              </a:extLst>
            </p:cNvPr>
            <p:cNvCxnSpPr/>
            <p:nvPr/>
          </p:nvCxnSpPr>
          <p:spPr>
            <a:xfrm rot="16200000" flipH="1">
              <a:off x="22430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E1187E14-8D7D-321B-5320-25851B059A3A}"/>
                </a:ext>
              </a:extLst>
            </p:cNvPr>
            <p:cNvCxnSpPr/>
            <p:nvPr/>
          </p:nvCxnSpPr>
          <p:spPr>
            <a:xfrm rot="16200000" flipH="1">
              <a:off x="3538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3CA881C-AD77-0E09-51E6-4F2D2208E308}"/>
                </a:ext>
              </a:extLst>
            </p:cNvPr>
            <p:cNvCxnSpPr/>
            <p:nvPr/>
          </p:nvCxnSpPr>
          <p:spPr>
            <a:xfrm rot="5400000">
              <a:off x="3822602" y="1536602"/>
              <a:ext cx="4505521"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6ED02EB4-80FC-66F2-856B-F6DAD0F9D9F8}"/>
                </a:ext>
              </a:extLst>
            </p:cNvPr>
            <p:cNvCxnSpPr/>
            <p:nvPr/>
          </p:nvCxnSpPr>
          <p:spPr>
            <a:xfrm rot="5400000">
              <a:off x="42250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5790779A-605A-9672-0037-A29AB4DC7490}"/>
                </a:ext>
              </a:extLst>
            </p:cNvPr>
            <p:cNvCxnSpPr/>
            <p:nvPr/>
          </p:nvCxnSpPr>
          <p:spPr>
            <a:xfrm rot="5400000">
              <a:off x="4071839"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A371AD3D-609E-5977-71C2-2183F19229DE}"/>
                </a:ext>
              </a:extLst>
            </p:cNvPr>
            <p:cNvCxnSpPr/>
            <p:nvPr/>
          </p:nvCxnSpPr>
          <p:spPr>
            <a:xfrm rot="5400000">
              <a:off x="356542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9DF5E79-B9AE-48E6-8D73-9EDF15C27EFC}"/>
                </a:ext>
              </a:extLst>
            </p:cNvPr>
            <p:cNvCxnSpPr/>
            <p:nvPr/>
          </p:nvCxnSpPr>
          <p:spPr>
            <a:xfrm rot="16200000" flipH="1">
              <a:off x="34130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61295AFE-DD63-834D-007D-FF673ADDCC6B}"/>
                </a:ext>
              </a:extLst>
            </p:cNvPr>
            <p:cNvCxnSpPr/>
            <p:nvPr/>
          </p:nvCxnSpPr>
          <p:spPr>
            <a:xfrm rot="16200000" flipH="1">
              <a:off x="29288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560804F-6CAC-A284-734D-61D482FABF52}"/>
                </a:ext>
              </a:extLst>
            </p:cNvPr>
            <p:cNvCxnSpPr/>
            <p:nvPr/>
          </p:nvCxnSpPr>
          <p:spPr>
            <a:xfrm rot="16200000" flipH="1">
              <a:off x="3081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56FFF6E0-50C7-F709-FA90-2B04745E9942}"/>
                </a:ext>
              </a:extLst>
            </p:cNvPr>
            <p:cNvCxnSpPr/>
            <p:nvPr/>
          </p:nvCxnSpPr>
          <p:spPr>
            <a:xfrm rot="5400000">
              <a:off x="4643339"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58788C0C-2D3D-0BB5-FBF9-4F91DDD653AE}"/>
                </a:ext>
              </a:extLst>
            </p:cNvPr>
            <p:cNvCxnSpPr/>
            <p:nvPr/>
          </p:nvCxnSpPr>
          <p:spPr>
            <a:xfrm rot="16200000" flipH="1">
              <a:off x="4643339"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569B54F5-E356-D5BD-164E-C576CE52C65B}"/>
                </a:ext>
              </a:extLst>
            </p:cNvPr>
            <p:cNvCxnSpPr/>
            <p:nvPr/>
          </p:nvCxnSpPr>
          <p:spPr>
            <a:xfrm rot="5400000">
              <a:off x="5215633"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44B666AB-0DBD-5DBF-5D57-AC8BE2722BF7}"/>
                </a:ext>
              </a:extLst>
            </p:cNvPr>
            <p:cNvCxnSpPr/>
            <p:nvPr/>
          </p:nvCxnSpPr>
          <p:spPr>
            <a:xfrm rot="16200000" flipH="1">
              <a:off x="5062439"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83E7D44-84D9-9042-58C9-6A1EBCD71768}"/>
                </a:ext>
              </a:extLst>
            </p:cNvPr>
            <p:cNvCxnSpPr/>
            <p:nvPr/>
          </p:nvCxnSpPr>
          <p:spPr>
            <a:xfrm rot="5400000">
              <a:off x="5176739"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2AAE5809-CE0A-A549-488F-02AE35A7EC72}"/>
                </a:ext>
              </a:extLst>
            </p:cNvPr>
            <p:cNvCxnSpPr/>
            <p:nvPr/>
          </p:nvCxnSpPr>
          <p:spPr>
            <a:xfrm rot="16200000" flipH="1">
              <a:off x="57482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1909F0D-CD87-6CD7-20D5-C341ED035D27}"/>
                </a:ext>
              </a:extLst>
            </p:cNvPr>
            <p:cNvCxnSpPr/>
            <p:nvPr/>
          </p:nvCxnSpPr>
          <p:spPr>
            <a:xfrm rot="16200000" flipH="1">
              <a:off x="49100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80E2B58-BB14-27D4-BD7A-D876F5B61BCA}"/>
                </a:ext>
              </a:extLst>
            </p:cNvPr>
            <p:cNvCxnSpPr/>
            <p:nvPr/>
          </p:nvCxnSpPr>
          <p:spPr>
            <a:xfrm rot="5400000">
              <a:off x="4795739"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9C19D5D-64B3-75D5-9863-0EF6D06BD0DD}"/>
                </a:ext>
              </a:extLst>
            </p:cNvPr>
            <p:cNvCxnSpPr/>
            <p:nvPr/>
          </p:nvCxnSpPr>
          <p:spPr>
            <a:xfrm rot="16200000" flipH="1">
              <a:off x="53910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08678D79-1142-96F4-EB6A-E0CCFC97B6BE}"/>
                </a:ext>
              </a:extLst>
            </p:cNvPr>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13E252C2-B4BE-4A99-1AF6-6D030F14082E}"/>
                </a:ext>
              </a:extLst>
            </p:cNvPr>
            <p:cNvCxnSpPr/>
            <p:nvPr/>
          </p:nvCxnSpPr>
          <p:spPr>
            <a:xfrm rot="16200000" flipH="1">
              <a:off x="55196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1C4963E1-C99B-E54A-727E-510E6FEE365D}"/>
                </a:ext>
              </a:extLst>
            </p:cNvPr>
            <p:cNvCxnSpPr/>
            <p:nvPr/>
          </p:nvCxnSpPr>
          <p:spPr>
            <a:xfrm rot="16200000" flipH="1">
              <a:off x="5748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9E54F4BE-A80A-8AF3-630E-52CD8FE5DF75}"/>
                </a:ext>
              </a:extLst>
            </p:cNvPr>
            <p:cNvCxnSpPr/>
            <p:nvPr/>
          </p:nvCxnSpPr>
          <p:spPr>
            <a:xfrm rot="16200000" flipH="1">
              <a:off x="6434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8BF94A2B-3B57-E3B6-38DF-18D9112CE9AA}"/>
                </a:ext>
              </a:extLst>
            </p:cNvPr>
            <p:cNvCxnSpPr/>
            <p:nvPr/>
          </p:nvCxnSpPr>
          <p:spPr>
            <a:xfrm rot="16200000" flipH="1">
              <a:off x="6243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E6008FAB-D0B2-4223-6BF1-8F63A3022B52}"/>
                </a:ext>
              </a:extLst>
            </p:cNvPr>
            <p:cNvCxnSpPr/>
            <p:nvPr/>
          </p:nvCxnSpPr>
          <p:spPr>
            <a:xfrm rot="5400000">
              <a:off x="63959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E7A2AAAC-C8EC-5B94-6E20-7F898C86BE0A}"/>
                </a:ext>
              </a:extLst>
            </p:cNvPr>
            <p:cNvCxnSpPr/>
            <p:nvPr/>
          </p:nvCxnSpPr>
          <p:spPr>
            <a:xfrm rot="16200000" flipH="1">
              <a:off x="605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4640770-6183-CE15-68AA-57A262D04A0C}"/>
                </a:ext>
              </a:extLst>
            </p:cNvPr>
            <p:cNvCxnSpPr/>
            <p:nvPr/>
          </p:nvCxnSpPr>
          <p:spPr>
            <a:xfrm rot="5400000">
              <a:off x="6709412" y="2137412"/>
              <a:ext cx="4526277"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2CC4EF8D-A2BB-AC6B-17DB-DB8DCDAEACCD}"/>
                </a:ext>
              </a:extLst>
            </p:cNvPr>
            <p:cNvCxnSpPr/>
            <p:nvPr/>
          </p:nvCxnSpPr>
          <p:spPr>
            <a:xfrm rot="5400000">
              <a:off x="6026052" y="2041427"/>
              <a:ext cx="4505521"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93450C2E-E291-C561-6DDA-03A0C1392C57}"/>
                </a:ext>
              </a:extLst>
            </p:cNvPr>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C6DA135-4EAC-BEA6-F940-33FDCB2F0611}"/>
                </a:ext>
              </a:extLst>
            </p:cNvPr>
            <p:cNvCxnSpPr/>
            <p:nvPr/>
          </p:nvCxnSpPr>
          <p:spPr>
            <a:xfrm rot="5400000">
              <a:off x="6738840" y="2241452"/>
              <a:ext cx="4505521"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1D05071-281E-30A1-3632-F64185FA7B1B}"/>
                </a:ext>
              </a:extLst>
            </p:cNvPr>
            <p:cNvCxnSpPr/>
            <p:nvPr/>
          </p:nvCxnSpPr>
          <p:spPr>
            <a:xfrm rot="5400000">
              <a:off x="3728939" y="2204940"/>
              <a:ext cx="450552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E482CC6C-0FC5-D7CB-7D4B-F36554A19442}"/>
                </a:ext>
              </a:extLst>
            </p:cNvPr>
            <p:cNvCxnSpPr/>
            <p:nvPr/>
          </p:nvCxnSpPr>
          <p:spPr>
            <a:xfrm rot="16200000" flipH="1">
              <a:off x="4224239" y="2166840"/>
              <a:ext cx="450552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53116A52-8991-20B2-0B90-227AE353AE34}"/>
                </a:ext>
              </a:extLst>
            </p:cNvPr>
            <p:cNvCxnSpPr/>
            <p:nvPr/>
          </p:nvCxnSpPr>
          <p:spPr>
            <a:xfrm rot="16200000" flipH="1">
              <a:off x="4414739" y="2052540"/>
              <a:ext cx="450552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578FA8DA-A182-82E7-969D-66B55697DF00}"/>
                </a:ext>
              </a:extLst>
            </p:cNvPr>
            <p:cNvCxnSpPr/>
            <p:nvPr/>
          </p:nvCxnSpPr>
          <p:spPr>
            <a:xfrm rot="5400000">
              <a:off x="3309839" y="2090640"/>
              <a:ext cx="450552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BB7C299D-F541-962D-326E-7D958BE3080A}"/>
                </a:ext>
              </a:extLst>
            </p:cNvPr>
            <p:cNvCxnSpPr/>
            <p:nvPr/>
          </p:nvCxnSpPr>
          <p:spPr>
            <a:xfrm rot="16200000" flipH="1">
              <a:off x="43242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5719CE8A-BEA5-F10E-6A53-F74D351AECC8}"/>
                </a:ext>
              </a:extLst>
            </p:cNvPr>
            <p:cNvCxnSpPr/>
            <p:nvPr/>
          </p:nvCxnSpPr>
          <p:spPr>
            <a:xfrm rot="5400000">
              <a:off x="49481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0CF4A19F-8892-7336-E6E6-597E8C230FA1}"/>
                </a:ext>
              </a:extLst>
            </p:cNvPr>
            <p:cNvCxnSpPr/>
            <p:nvPr/>
          </p:nvCxnSpPr>
          <p:spPr>
            <a:xfrm rot="5400000">
              <a:off x="5405339" y="1747740"/>
              <a:ext cx="450552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E1BF718B-DA0A-1C33-620D-C243D1BBA267}"/>
                </a:ext>
              </a:extLst>
            </p:cNvPr>
            <p:cNvCxnSpPr/>
            <p:nvPr/>
          </p:nvCxnSpPr>
          <p:spPr>
            <a:xfrm rot="16200000" flipH="1">
              <a:off x="25478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7" name="Rectangle 86">
            <a:extLst>
              <a:ext uri="{FF2B5EF4-FFF2-40B4-BE49-F238E27FC236}">
                <a16:creationId xmlns:a16="http://schemas.microsoft.com/office/drawing/2014/main" id="{57C04590-0E48-3507-9E25-959BB24D933D}"/>
              </a:ext>
            </a:extLst>
          </p:cNvPr>
          <p:cNvSpPr>
            <a:spLocks noChangeArrowheads="1"/>
          </p:cNvSpPr>
          <p:nvPr/>
        </p:nvSpPr>
        <p:spPr bwMode="auto">
          <a:xfrm>
            <a:off x="0" y="4311650"/>
            <a:ext cx="12192000" cy="1905000"/>
          </a:xfrm>
          <a:prstGeom prst="rect">
            <a:avLst/>
          </a:prstGeom>
          <a:solidFill>
            <a:schemeClr val="accent1"/>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cxnSp>
        <p:nvCxnSpPr>
          <p:cNvPr id="88" name="Straight Connector 87">
            <a:extLst>
              <a:ext uri="{FF2B5EF4-FFF2-40B4-BE49-F238E27FC236}">
                <a16:creationId xmlns:a16="http://schemas.microsoft.com/office/drawing/2014/main" id="{E38BF59E-DB5C-DE14-1AE1-27B42B850206}"/>
              </a:ext>
            </a:extLst>
          </p:cNvPr>
          <p:cNvCxnSpPr/>
          <p:nvPr/>
        </p:nvCxnSpPr>
        <p:spPr>
          <a:xfrm>
            <a:off x="0" y="4387850"/>
            <a:ext cx="12192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9B0DE2A8-5761-A0C5-1905-66AC50639F04}"/>
              </a:ext>
            </a:extLst>
          </p:cNvPr>
          <p:cNvCxnSpPr/>
          <p:nvPr/>
        </p:nvCxnSpPr>
        <p:spPr>
          <a:xfrm>
            <a:off x="0" y="6138864"/>
            <a:ext cx="12192000"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609600" y="5621365"/>
            <a:ext cx="11074400" cy="414649"/>
          </a:xfrm>
        </p:spPr>
        <p:txBody>
          <a:bodyPr/>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5" name="Title 94"/>
          <p:cNvSpPr>
            <a:spLocks noGrp="1"/>
          </p:cNvSpPr>
          <p:nvPr>
            <p:ph type="title"/>
          </p:nvPr>
        </p:nvSpPr>
        <p:spPr>
          <a:xfrm>
            <a:off x="609600" y="4463568"/>
            <a:ext cx="11074400" cy="1143000"/>
          </a:xfrm>
        </p:spPr>
        <p:txBody>
          <a:bodyPr/>
          <a:lstStyle/>
          <a:p>
            <a:r>
              <a:rPr lang="en-US"/>
              <a:t>Click to edit Master title style</a:t>
            </a:r>
          </a:p>
        </p:txBody>
      </p:sp>
      <p:sp>
        <p:nvSpPr>
          <p:cNvPr id="90" name="Date Placeholder 1">
            <a:extLst>
              <a:ext uri="{FF2B5EF4-FFF2-40B4-BE49-F238E27FC236}">
                <a16:creationId xmlns:a16="http://schemas.microsoft.com/office/drawing/2014/main" id="{4F710BA8-8B1F-E6E2-696D-6AB9FA6ECDB1}"/>
              </a:ext>
            </a:extLst>
          </p:cNvPr>
          <p:cNvSpPr>
            <a:spLocks noGrp="1"/>
          </p:cNvSpPr>
          <p:nvPr>
            <p:ph type="dt" sz="half" idx="10"/>
          </p:nvPr>
        </p:nvSpPr>
        <p:spPr/>
        <p:txBody>
          <a:bodyPr/>
          <a:lstStyle>
            <a:lvl1pPr>
              <a:defRPr/>
            </a:lvl1pPr>
          </a:lstStyle>
          <a:p>
            <a:pPr>
              <a:defRPr/>
            </a:pPr>
            <a:endParaRPr lang="en-US"/>
          </a:p>
        </p:txBody>
      </p:sp>
      <p:sp>
        <p:nvSpPr>
          <p:cNvPr id="91" name="Footer Placeholder 90">
            <a:extLst>
              <a:ext uri="{FF2B5EF4-FFF2-40B4-BE49-F238E27FC236}">
                <a16:creationId xmlns:a16="http://schemas.microsoft.com/office/drawing/2014/main" id="{983FDBE8-B5A6-B8E2-DFE0-60FB1E08F13C}"/>
              </a:ext>
            </a:extLst>
          </p:cNvPr>
          <p:cNvSpPr>
            <a:spLocks noGrp="1"/>
          </p:cNvSpPr>
          <p:nvPr>
            <p:ph type="ftr" sz="quarter" idx="11"/>
          </p:nvPr>
        </p:nvSpPr>
        <p:spPr/>
        <p:txBody>
          <a:bodyPr/>
          <a:lstStyle>
            <a:lvl1pPr>
              <a:defRPr/>
            </a:lvl1pPr>
          </a:lstStyle>
          <a:p>
            <a:pPr>
              <a:defRPr/>
            </a:pPr>
            <a:endParaRPr lang="en-US"/>
          </a:p>
        </p:txBody>
      </p:sp>
      <p:sp>
        <p:nvSpPr>
          <p:cNvPr id="92" name="Slide Number Placeholder 91">
            <a:extLst>
              <a:ext uri="{FF2B5EF4-FFF2-40B4-BE49-F238E27FC236}">
                <a16:creationId xmlns:a16="http://schemas.microsoft.com/office/drawing/2014/main" id="{4FDB5096-E8FC-17BE-BFA3-3F74CFD530CC}"/>
              </a:ext>
            </a:extLst>
          </p:cNvPr>
          <p:cNvSpPr>
            <a:spLocks noGrp="1"/>
          </p:cNvSpPr>
          <p:nvPr>
            <p:ph type="sldNum" sz="quarter" idx="12"/>
          </p:nvPr>
        </p:nvSpPr>
        <p:spPr/>
        <p:txBody>
          <a:bodyPr/>
          <a:lstStyle>
            <a:lvl1pPr>
              <a:defRPr/>
            </a:lvl1pPr>
          </a:lstStyle>
          <a:p>
            <a:fld id="{F9F245A4-EFBA-D443-90F6-84A43666E600}" type="slidenum">
              <a:rPr lang="en-GB" altLang="en-US"/>
              <a:pPr/>
              <a:t>‹#›</a:t>
            </a:fld>
            <a:endParaRPr lang="en-GB" altLang="en-US"/>
          </a:p>
        </p:txBody>
      </p:sp>
    </p:spTree>
    <p:extLst>
      <p:ext uri="{BB962C8B-B14F-4D97-AF65-F5344CB8AC3E}">
        <p14:creationId xmlns:p14="http://schemas.microsoft.com/office/powerpoint/2010/main" val="439798418"/>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9B55F04B-7220-6660-53EF-810C6AFDC684}"/>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0057ECC5-8AAF-3ED8-AD0B-A6E05BC65F7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95368A7-A98F-6D43-0947-C00455733396}"/>
              </a:ext>
            </a:extLst>
          </p:cNvPr>
          <p:cNvSpPr>
            <a:spLocks noGrp="1"/>
          </p:cNvSpPr>
          <p:nvPr>
            <p:ph type="sldNum" sz="quarter" idx="12"/>
          </p:nvPr>
        </p:nvSpPr>
        <p:spPr/>
        <p:txBody>
          <a:bodyPr/>
          <a:lstStyle>
            <a:lvl1pPr>
              <a:defRPr/>
            </a:lvl1pPr>
          </a:lstStyle>
          <a:p>
            <a:fld id="{B84E477F-9859-E74C-9DBC-937CEDE41053}" type="slidenum">
              <a:rPr lang="en-GB" altLang="en-US"/>
              <a:pPr/>
              <a:t>‹#›</a:t>
            </a:fld>
            <a:endParaRPr lang="en-GB" altLang="en-US"/>
          </a:p>
        </p:txBody>
      </p:sp>
    </p:spTree>
    <p:extLst>
      <p:ext uri="{BB962C8B-B14F-4D97-AF65-F5344CB8AC3E}">
        <p14:creationId xmlns:p14="http://schemas.microsoft.com/office/powerpoint/2010/main" val="2663214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49D7A6EC-949D-16FE-D094-DC848CDCF84B}"/>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86089F64-22ED-7133-83B7-F3B2226A55DE}"/>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70BDD5F-0D97-7C3F-E7ED-3328CF347D93}"/>
              </a:ext>
            </a:extLst>
          </p:cNvPr>
          <p:cNvSpPr>
            <a:spLocks noGrp="1"/>
          </p:cNvSpPr>
          <p:nvPr>
            <p:ph type="sldNum" sz="quarter" idx="12"/>
          </p:nvPr>
        </p:nvSpPr>
        <p:spPr/>
        <p:txBody>
          <a:bodyPr/>
          <a:lstStyle>
            <a:lvl1pPr>
              <a:defRPr/>
            </a:lvl1pPr>
          </a:lstStyle>
          <a:p>
            <a:fld id="{4733F2CF-D4CC-644A-9C26-CD5B372B021D}" type="slidenum">
              <a:rPr lang="en-GB" altLang="en-US"/>
              <a:pPr/>
              <a:t>‹#›</a:t>
            </a:fld>
            <a:endParaRPr lang="en-GB" altLang="en-US"/>
          </a:p>
        </p:txBody>
      </p:sp>
    </p:spTree>
    <p:extLst>
      <p:ext uri="{BB962C8B-B14F-4D97-AF65-F5344CB8AC3E}">
        <p14:creationId xmlns:p14="http://schemas.microsoft.com/office/powerpoint/2010/main" val="6463596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499B6358-A833-507A-460D-9F83DB2BC10A}"/>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312F463E-3150-0DA4-77D5-B22793AC8BD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61EB4B0-CB0E-A36E-CCF2-D88E7DD24F8B}"/>
              </a:ext>
            </a:extLst>
          </p:cNvPr>
          <p:cNvSpPr>
            <a:spLocks noGrp="1"/>
          </p:cNvSpPr>
          <p:nvPr>
            <p:ph type="sldNum" sz="quarter" idx="12"/>
          </p:nvPr>
        </p:nvSpPr>
        <p:spPr/>
        <p:txBody>
          <a:bodyPr/>
          <a:lstStyle>
            <a:lvl1pPr>
              <a:defRPr/>
            </a:lvl1pPr>
          </a:lstStyle>
          <a:p>
            <a:fld id="{4FD15840-1CFB-D245-BCE2-77555E3E9ED1}" type="slidenum">
              <a:rPr lang="en-GB" altLang="en-US"/>
              <a:pPr/>
              <a:t>‹#›</a:t>
            </a:fld>
            <a:endParaRPr lang="en-GB" altLang="en-US"/>
          </a:p>
        </p:txBody>
      </p:sp>
    </p:spTree>
    <p:extLst>
      <p:ext uri="{BB962C8B-B14F-4D97-AF65-F5344CB8AC3E}">
        <p14:creationId xmlns:p14="http://schemas.microsoft.com/office/powerpoint/2010/main" val="40436810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0CE28A7-0632-7330-03B7-E520514FB746}"/>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508B88AA-DA32-2ADB-1C6B-41742F9C112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88F264DB-5E72-6D20-24B6-595AC1337394}"/>
              </a:ext>
            </a:extLst>
          </p:cNvPr>
          <p:cNvSpPr>
            <a:spLocks noGrp="1"/>
          </p:cNvSpPr>
          <p:nvPr>
            <p:ph type="sldNum" sz="quarter" idx="12"/>
          </p:nvPr>
        </p:nvSpPr>
        <p:spPr/>
        <p:txBody>
          <a:bodyPr/>
          <a:lstStyle>
            <a:lvl1pPr>
              <a:defRPr/>
            </a:lvl1pPr>
          </a:lstStyle>
          <a:p>
            <a:fld id="{666B9355-AEA1-1B47-B894-8075EC66BA21}" type="slidenum">
              <a:rPr lang="en-GB" altLang="en-US"/>
              <a:pPr/>
              <a:t>‹#›</a:t>
            </a:fld>
            <a:endParaRPr lang="en-GB" altLang="en-US"/>
          </a:p>
        </p:txBody>
      </p:sp>
    </p:spTree>
    <p:extLst>
      <p:ext uri="{BB962C8B-B14F-4D97-AF65-F5344CB8AC3E}">
        <p14:creationId xmlns:p14="http://schemas.microsoft.com/office/powerpoint/2010/main" val="4368816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1D99663-2A9F-B27C-4537-0FE64D402C6B}"/>
              </a:ext>
            </a:extLst>
          </p:cNvPr>
          <p:cNvSpPr>
            <a:spLocks noChangeArrowheads="1"/>
          </p:cNvSpPr>
          <p:nvPr/>
        </p:nvSpPr>
        <p:spPr bwMode="auto">
          <a:xfrm>
            <a:off x="0" y="1563688"/>
            <a:ext cx="3683000" cy="3313112"/>
          </a:xfrm>
          <a:prstGeom prst="rect">
            <a:avLst/>
          </a:prstGeom>
          <a:solidFill>
            <a:schemeClr val="accent1"/>
          </a:solidFill>
          <a:ln>
            <a:noFill/>
          </a:ln>
          <a:effectLst>
            <a:outerShdw blurRad="50800" dist="38100" dir="2700000" algn="ctr" rotWithShape="0">
              <a:srgbClr val="808080">
                <a:alpha val="39998"/>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cxnSp>
        <p:nvCxnSpPr>
          <p:cNvPr id="6" name="Straight Connector 5">
            <a:extLst>
              <a:ext uri="{FF2B5EF4-FFF2-40B4-BE49-F238E27FC236}">
                <a16:creationId xmlns:a16="http://schemas.microsoft.com/office/drawing/2014/main" id="{5CC1BD4A-FD2B-7F40-5190-8DABD9873D92}"/>
              </a:ext>
            </a:extLst>
          </p:cNvPr>
          <p:cNvCxnSpPr/>
          <p:nvPr/>
        </p:nvCxnSpPr>
        <p:spPr>
          <a:xfrm rot="5400000">
            <a:off x="2006866"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5F0C967A-C96B-6E43-1652-DF2353A72169}"/>
              </a:ext>
            </a:extLst>
          </p:cNvPr>
          <p:cNvCxnSpPr/>
          <p:nvPr/>
        </p:nvCxnSpPr>
        <p:spPr>
          <a:xfrm>
            <a:off x="1" y="1712914"/>
            <a:ext cx="3534833"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DAE5DAB-B930-36CB-2028-DC19F5815E71}"/>
              </a:ext>
            </a:extLst>
          </p:cNvPr>
          <p:cNvCxnSpPr/>
          <p:nvPr/>
        </p:nvCxnSpPr>
        <p:spPr>
          <a:xfrm>
            <a:off x="1" y="4733925"/>
            <a:ext cx="353483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267200" y="273051"/>
            <a:ext cx="7315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a:xfrm>
            <a:off x="203200" y="1901952"/>
            <a:ext cx="3169920" cy="1371600"/>
          </a:xfrm>
        </p:spPr>
        <p:txBody>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a:t>Click to edit Master title style</a:t>
            </a:r>
          </a:p>
        </p:txBody>
      </p:sp>
      <p:sp>
        <p:nvSpPr>
          <p:cNvPr id="4" name="Text Placeholder 3"/>
          <p:cNvSpPr>
            <a:spLocks noGrp="1"/>
          </p:cNvSpPr>
          <p:nvPr>
            <p:ph type="body" sz="half" idx="2"/>
          </p:nvPr>
        </p:nvSpPr>
        <p:spPr>
          <a:xfrm>
            <a:off x="203200" y="3273552"/>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a:extLst>
              <a:ext uri="{FF2B5EF4-FFF2-40B4-BE49-F238E27FC236}">
                <a16:creationId xmlns:a16="http://schemas.microsoft.com/office/drawing/2014/main" id="{DFACD5B1-3AC9-7085-7EE5-31775C702B92}"/>
              </a:ext>
            </a:extLst>
          </p:cNvPr>
          <p:cNvSpPr>
            <a:spLocks noGrp="1"/>
          </p:cNvSpPr>
          <p:nvPr>
            <p:ph type="dt" sz="half" idx="10"/>
          </p:nvPr>
        </p:nvSpPr>
        <p:spPr/>
        <p:txBody>
          <a:bodyPr/>
          <a:lstStyle>
            <a:lvl1pPr>
              <a:defRPr/>
            </a:lvl1pPr>
          </a:lstStyle>
          <a:p>
            <a:pPr>
              <a:defRPr/>
            </a:pPr>
            <a:endParaRPr lang="en-US"/>
          </a:p>
        </p:txBody>
      </p:sp>
      <p:sp>
        <p:nvSpPr>
          <p:cNvPr id="10" name="Footer Placeholder 5">
            <a:extLst>
              <a:ext uri="{FF2B5EF4-FFF2-40B4-BE49-F238E27FC236}">
                <a16:creationId xmlns:a16="http://schemas.microsoft.com/office/drawing/2014/main" id="{4823395C-4F82-B34D-B9D5-8547B9BDCEF6}"/>
              </a:ext>
            </a:extLst>
          </p:cNvPr>
          <p:cNvSpPr>
            <a:spLocks noGrp="1"/>
          </p:cNvSpPr>
          <p:nvPr>
            <p:ph type="ftr" sz="quarter" idx="11"/>
          </p:nvPr>
        </p:nvSpPr>
        <p:spPr/>
        <p:txBody>
          <a:bodyPr/>
          <a:lstStyle>
            <a:lvl1pPr>
              <a:defRPr/>
            </a:lvl1pPr>
          </a:lstStyle>
          <a:p>
            <a:pPr>
              <a:defRPr/>
            </a:pPr>
            <a:endParaRPr lang="en-US"/>
          </a:p>
        </p:txBody>
      </p:sp>
      <p:sp>
        <p:nvSpPr>
          <p:cNvPr id="11" name="Slide Number Placeholder 6">
            <a:extLst>
              <a:ext uri="{FF2B5EF4-FFF2-40B4-BE49-F238E27FC236}">
                <a16:creationId xmlns:a16="http://schemas.microsoft.com/office/drawing/2014/main" id="{FFD3BB7A-0472-6692-9E11-42B035C138A2}"/>
              </a:ext>
            </a:extLst>
          </p:cNvPr>
          <p:cNvSpPr>
            <a:spLocks noGrp="1"/>
          </p:cNvSpPr>
          <p:nvPr>
            <p:ph type="sldNum" sz="quarter" idx="12"/>
          </p:nvPr>
        </p:nvSpPr>
        <p:spPr/>
        <p:txBody>
          <a:bodyPr/>
          <a:lstStyle>
            <a:lvl1pPr>
              <a:defRPr/>
            </a:lvl1pPr>
          </a:lstStyle>
          <a:p>
            <a:fld id="{0FF1F2D3-E3EC-1745-92CC-F2D5A314310D}" type="slidenum">
              <a:rPr lang="en-US" altLang="en-US"/>
              <a:pPr/>
              <a:t>‹#›</a:t>
            </a:fld>
            <a:endParaRPr lang="en-US" altLang="en-US"/>
          </a:p>
        </p:txBody>
      </p:sp>
    </p:spTree>
    <p:extLst>
      <p:ext uri="{BB962C8B-B14F-4D97-AF65-F5344CB8AC3E}">
        <p14:creationId xmlns:p14="http://schemas.microsoft.com/office/powerpoint/2010/main" val="14692794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3FA9036-D7F4-EF0C-81B2-FF894929675A}"/>
              </a:ext>
            </a:extLst>
          </p:cNvPr>
          <p:cNvSpPr>
            <a:spLocks noChangeArrowheads="1"/>
          </p:cNvSpPr>
          <p:nvPr/>
        </p:nvSpPr>
        <p:spPr bwMode="auto">
          <a:xfrm>
            <a:off x="0" y="1563688"/>
            <a:ext cx="3683000" cy="3313112"/>
          </a:xfrm>
          <a:prstGeom prst="rect">
            <a:avLst/>
          </a:prstGeom>
          <a:solidFill>
            <a:schemeClr val="accent1"/>
          </a:solidFill>
          <a:ln>
            <a:noFill/>
          </a:ln>
          <a:effectLst>
            <a:outerShdw blurRad="50800" dist="38100" dir="2700000" algn="ctr" rotWithShape="0">
              <a:srgbClr val="808080">
                <a:alpha val="39998"/>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cxnSp>
        <p:nvCxnSpPr>
          <p:cNvPr id="6" name="Straight Connector 5">
            <a:extLst>
              <a:ext uri="{FF2B5EF4-FFF2-40B4-BE49-F238E27FC236}">
                <a16:creationId xmlns:a16="http://schemas.microsoft.com/office/drawing/2014/main" id="{FBDDA85C-783C-F869-9D4C-726AD543020F}"/>
              </a:ext>
            </a:extLst>
          </p:cNvPr>
          <p:cNvCxnSpPr/>
          <p:nvPr/>
        </p:nvCxnSpPr>
        <p:spPr>
          <a:xfrm rot="5400000">
            <a:off x="2006866"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3D7D4E80-77A3-2D6E-B16D-395DD0209336}"/>
              </a:ext>
            </a:extLst>
          </p:cNvPr>
          <p:cNvCxnSpPr/>
          <p:nvPr/>
        </p:nvCxnSpPr>
        <p:spPr>
          <a:xfrm>
            <a:off x="1" y="1712914"/>
            <a:ext cx="3534833"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4D6D846-7D70-BADF-6B1C-F76F488CA39F}"/>
              </a:ext>
            </a:extLst>
          </p:cNvPr>
          <p:cNvCxnSpPr/>
          <p:nvPr/>
        </p:nvCxnSpPr>
        <p:spPr>
          <a:xfrm>
            <a:off x="1" y="4733925"/>
            <a:ext cx="353483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4267200" y="381000"/>
            <a:ext cx="74168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2" name="Title 1"/>
          <p:cNvSpPr>
            <a:spLocks noGrp="1"/>
          </p:cNvSpPr>
          <p:nvPr>
            <p:ph type="title"/>
          </p:nvPr>
        </p:nvSpPr>
        <p:spPr>
          <a:xfrm>
            <a:off x="207264" y="1905000"/>
            <a:ext cx="3169920" cy="1371600"/>
          </a:xfrm>
        </p:spPr>
        <p:txBody>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a:t>Click to edit Master title style</a:t>
            </a:r>
          </a:p>
        </p:txBody>
      </p:sp>
      <p:sp>
        <p:nvSpPr>
          <p:cNvPr id="4" name="Text Placeholder 3"/>
          <p:cNvSpPr>
            <a:spLocks noGrp="1"/>
          </p:cNvSpPr>
          <p:nvPr>
            <p:ph type="body" sz="half" idx="2"/>
          </p:nvPr>
        </p:nvSpPr>
        <p:spPr>
          <a:xfrm>
            <a:off x="203200" y="3276600"/>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a:extLst>
              <a:ext uri="{FF2B5EF4-FFF2-40B4-BE49-F238E27FC236}">
                <a16:creationId xmlns:a16="http://schemas.microsoft.com/office/drawing/2014/main" id="{323B20E9-243F-617C-63B4-83D7AA39A838}"/>
              </a:ext>
            </a:extLst>
          </p:cNvPr>
          <p:cNvSpPr>
            <a:spLocks noGrp="1"/>
          </p:cNvSpPr>
          <p:nvPr>
            <p:ph type="dt" sz="half" idx="10"/>
          </p:nvPr>
        </p:nvSpPr>
        <p:spPr/>
        <p:txBody>
          <a:bodyPr/>
          <a:lstStyle>
            <a:lvl1pPr>
              <a:defRPr/>
            </a:lvl1pPr>
          </a:lstStyle>
          <a:p>
            <a:pPr>
              <a:defRPr/>
            </a:pPr>
            <a:endParaRPr lang="en-US"/>
          </a:p>
        </p:txBody>
      </p:sp>
      <p:sp>
        <p:nvSpPr>
          <p:cNvPr id="10" name="Footer Placeholder 5">
            <a:extLst>
              <a:ext uri="{FF2B5EF4-FFF2-40B4-BE49-F238E27FC236}">
                <a16:creationId xmlns:a16="http://schemas.microsoft.com/office/drawing/2014/main" id="{40ECDBDC-7554-0E80-2514-3E1C23E65DF3}"/>
              </a:ext>
            </a:extLst>
          </p:cNvPr>
          <p:cNvSpPr>
            <a:spLocks noGrp="1"/>
          </p:cNvSpPr>
          <p:nvPr>
            <p:ph type="ftr" sz="quarter" idx="11"/>
          </p:nvPr>
        </p:nvSpPr>
        <p:spPr/>
        <p:txBody>
          <a:bodyPr/>
          <a:lstStyle>
            <a:lvl1pPr>
              <a:defRPr/>
            </a:lvl1pPr>
          </a:lstStyle>
          <a:p>
            <a:pPr>
              <a:defRPr/>
            </a:pPr>
            <a:endParaRPr lang="en-US"/>
          </a:p>
        </p:txBody>
      </p:sp>
      <p:sp>
        <p:nvSpPr>
          <p:cNvPr id="11" name="Slide Number Placeholder 6">
            <a:extLst>
              <a:ext uri="{FF2B5EF4-FFF2-40B4-BE49-F238E27FC236}">
                <a16:creationId xmlns:a16="http://schemas.microsoft.com/office/drawing/2014/main" id="{515CB29D-BAB6-EBA9-4C29-70DE99246349}"/>
              </a:ext>
            </a:extLst>
          </p:cNvPr>
          <p:cNvSpPr>
            <a:spLocks noGrp="1"/>
          </p:cNvSpPr>
          <p:nvPr>
            <p:ph type="sldNum" sz="quarter" idx="12"/>
          </p:nvPr>
        </p:nvSpPr>
        <p:spPr/>
        <p:txBody>
          <a:bodyPr/>
          <a:lstStyle>
            <a:lvl1pPr>
              <a:defRPr/>
            </a:lvl1pPr>
          </a:lstStyle>
          <a:p>
            <a:fld id="{410C3792-58F2-0F47-8EA1-593DA6633573}" type="slidenum">
              <a:rPr lang="en-GB" altLang="en-US"/>
              <a:pPr/>
              <a:t>‹#›</a:t>
            </a:fld>
            <a:endParaRPr lang="en-GB" altLang="en-US"/>
          </a:p>
        </p:txBody>
      </p:sp>
    </p:spTree>
    <p:extLst>
      <p:ext uri="{BB962C8B-B14F-4D97-AF65-F5344CB8AC3E}">
        <p14:creationId xmlns:p14="http://schemas.microsoft.com/office/powerpoint/2010/main" val="15353270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454F09-0D35-8624-B7C0-231C4EABD00F}"/>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3CF82F6-A0FA-DFDF-F4FF-7AA27E619B6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7E3E514-2185-C3C0-3626-4BC99D303BE1}"/>
              </a:ext>
            </a:extLst>
          </p:cNvPr>
          <p:cNvSpPr>
            <a:spLocks noGrp="1"/>
          </p:cNvSpPr>
          <p:nvPr>
            <p:ph type="sldNum" sz="quarter" idx="12"/>
          </p:nvPr>
        </p:nvSpPr>
        <p:spPr/>
        <p:txBody>
          <a:bodyPr/>
          <a:lstStyle>
            <a:lvl1pPr>
              <a:defRPr/>
            </a:lvl1pPr>
          </a:lstStyle>
          <a:p>
            <a:fld id="{297ABA91-5CE3-294D-80FF-13A7D332E08F}" type="slidenum">
              <a:rPr lang="en-GB" altLang="en-US"/>
              <a:pPr/>
              <a:t>‹#›</a:t>
            </a:fld>
            <a:endParaRPr lang="en-GB" altLang="en-US"/>
          </a:p>
        </p:txBody>
      </p:sp>
    </p:spTree>
    <p:extLst>
      <p:ext uri="{BB962C8B-B14F-4D97-AF65-F5344CB8AC3E}">
        <p14:creationId xmlns:p14="http://schemas.microsoft.com/office/powerpoint/2010/main" val="36681466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0B1628-FC1A-087E-3822-F5F02CAC21D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1BEF3A14-17A4-AF4E-D1D0-ED5CED576F0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F72C4AF-AC7F-F626-62F3-8C466B67B6CC}"/>
              </a:ext>
            </a:extLst>
          </p:cNvPr>
          <p:cNvSpPr>
            <a:spLocks noGrp="1"/>
          </p:cNvSpPr>
          <p:nvPr>
            <p:ph type="sldNum" sz="quarter" idx="12"/>
          </p:nvPr>
        </p:nvSpPr>
        <p:spPr/>
        <p:txBody>
          <a:bodyPr/>
          <a:lstStyle>
            <a:lvl1pPr>
              <a:defRPr/>
            </a:lvl1pPr>
          </a:lstStyle>
          <a:p>
            <a:fld id="{667910ED-B2E5-7B4B-9855-B37E9779A8F2}" type="slidenum">
              <a:rPr lang="en-GB" altLang="en-US"/>
              <a:pPr/>
              <a:t>‹#›</a:t>
            </a:fld>
            <a:endParaRPr lang="en-GB" altLang="en-US"/>
          </a:p>
        </p:txBody>
      </p:sp>
    </p:spTree>
    <p:extLst>
      <p:ext uri="{BB962C8B-B14F-4D97-AF65-F5344CB8AC3E}">
        <p14:creationId xmlns:p14="http://schemas.microsoft.com/office/powerpoint/2010/main" val="19013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90" name="Rectangle 189"/>
          <p:cNvSpPr/>
          <p:nvPr/>
        </p:nvSpPr>
        <p:spPr>
          <a:xfrm>
            <a:off x="198968" y="136525"/>
            <a:ext cx="11825817" cy="658495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endParaRPr>
          </a:p>
        </p:txBody>
      </p:sp>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b">
            <a:normAutofit/>
          </a:bodyPr>
          <a:lstStyle/>
          <a:p>
            <a:r>
              <a:rPr lang="en-US"/>
              <a:t>Click to edit Master title style</a:t>
            </a:r>
          </a:p>
        </p:txBody>
      </p:sp>
      <p:sp>
        <p:nvSpPr>
          <p:cNvPr id="1028"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11901"/>
            <a:ext cx="2844800" cy="365125"/>
          </a:xfrm>
          <a:prstGeom prst="rect">
            <a:avLst/>
          </a:prstGeom>
        </p:spPr>
        <p:txBody>
          <a:bodyPr vert="horz" lIns="91440" tIns="45720" rIns="91440" bIns="45720" rtlCol="0" anchor="ctr"/>
          <a:lstStyle>
            <a:lvl1pPr algn="l">
              <a:defRPr sz="1200" dirty="0">
                <a:solidFill>
                  <a:schemeClr val="tx2"/>
                </a:solidFill>
                <a:latin typeface="Times New Roman" pitchFamily="18" charset="0"/>
                <a:ea typeface="ＭＳ Ｐゴシック" pitchFamily="34" charset="-128"/>
              </a:defRPr>
            </a:lvl1pPr>
          </a:lstStyle>
          <a:p>
            <a:pPr>
              <a:defRPr/>
            </a:pPr>
            <a:endParaRPr lang="en-GB"/>
          </a:p>
        </p:txBody>
      </p:sp>
      <p:sp>
        <p:nvSpPr>
          <p:cNvPr id="5" name="Footer Placeholder 4"/>
          <p:cNvSpPr>
            <a:spLocks noGrp="1"/>
          </p:cNvSpPr>
          <p:nvPr>
            <p:ph type="ftr" sz="quarter" idx="3"/>
          </p:nvPr>
        </p:nvSpPr>
        <p:spPr>
          <a:xfrm>
            <a:off x="3774018" y="6311901"/>
            <a:ext cx="4643967" cy="365125"/>
          </a:xfrm>
          <a:prstGeom prst="rect">
            <a:avLst/>
          </a:prstGeom>
        </p:spPr>
        <p:txBody>
          <a:bodyPr vert="horz" lIns="91440" tIns="45720" rIns="91440" bIns="45720" rtlCol="0" anchor="ctr"/>
          <a:lstStyle>
            <a:lvl1pPr algn="ctr">
              <a:defRPr sz="1200" dirty="0">
                <a:solidFill>
                  <a:schemeClr val="tx2"/>
                </a:solidFill>
                <a:latin typeface="Times New Roman" pitchFamily="18" charset="0"/>
                <a:ea typeface="ＭＳ Ｐゴシック" pitchFamily="34" charset="-128"/>
              </a:defRPr>
            </a:lvl1pPr>
          </a:lstStyle>
          <a:p>
            <a:pPr>
              <a:defRPr/>
            </a:pPr>
            <a:endParaRPr lang="en-GB"/>
          </a:p>
        </p:txBody>
      </p:sp>
      <p:sp>
        <p:nvSpPr>
          <p:cNvPr id="6" name="Slide Number Placeholder 5"/>
          <p:cNvSpPr>
            <a:spLocks noGrp="1"/>
          </p:cNvSpPr>
          <p:nvPr>
            <p:ph type="sldNum" sz="quarter" idx="4"/>
          </p:nvPr>
        </p:nvSpPr>
        <p:spPr>
          <a:xfrm>
            <a:off x="8737600" y="631190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chemeClr val="tx2"/>
                </a:solidFill>
              </a:defRPr>
            </a:lvl1pPr>
          </a:lstStyle>
          <a:p>
            <a:fld id="{5A3CD2AE-DABD-F44D-AD29-6551E2E1D249}" type="slidenum">
              <a:rPr lang="en-GB" altLang="en-GB"/>
              <a:pPr/>
              <a:t>‹#›</a:t>
            </a:fld>
            <a:endParaRPr lang="en-GB" altLang="en-GB"/>
          </a:p>
        </p:txBody>
      </p:sp>
    </p:spTree>
  </p:cSld>
  <p:clrMap bg1="dk1" tx1="lt1" bg2="dk2" tx2="lt2" accent1="accent1" accent2="accent2" accent3="accent3" accent4="accent4" accent5="accent5" accent6="accent6" hlink="hlink" folHlink="folHlink"/>
  <p:sldLayoutIdLst>
    <p:sldLayoutId id="2147484107" r:id="rId1"/>
    <p:sldLayoutId id="2147484100" r:id="rId2"/>
    <p:sldLayoutId id="2147484108" r:id="rId3"/>
    <p:sldLayoutId id="2147484101" r:id="rId4"/>
    <p:sldLayoutId id="2147484102" r:id="rId5"/>
    <p:sldLayoutId id="2147484103" r:id="rId6"/>
    <p:sldLayoutId id="2147484104" r:id="rId7"/>
    <p:sldLayoutId id="2147484109" r:id="rId8"/>
    <p:sldLayoutId id="2147484110" r:id="rId9"/>
    <p:sldLayoutId id="2147484105" r:id="rId10"/>
    <p:sldLayoutId id="2147484106" r:id="rId11"/>
  </p:sldLayoutIdLst>
  <p:transition spd="slow">
    <p:push dir="u"/>
  </p:transition>
  <p:txStyles>
    <p:title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p:titleStyle>
    <p:bodyStyle>
      <a:lvl1pPr marL="273050" indent="-273050" algn="l" rtl="0" eaLnBrk="0" fontAlgn="base" hangingPunct="0">
        <a:spcBef>
          <a:spcPct val="20000"/>
        </a:spcBef>
        <a:spcAft>
          <a:spcPct val="0"/>
        </a:spcAft>
        <a:buClr>
          <a:srgbClr val="ACC2C9"/>
        </a:buClr>
        <a:buFont typeface="Arial" charset="0"/>
        <a:buChar char="•"/>
        <a:defRPr sz="2400" kern="1200">
          <a:solidFill>
            <a:schemeClr val="tx2"/>
          </a:solidFill>
          <a:latin typeface="+mn-lt"/>
          <a:ea typeface="+mn-ea"/>
          <a:cs typeface="+mn-cs"/>
        </a:defRPr>
      </a:lvl1pPr>
      <a:lvl2pPr marL="547688" indent="-182563" algn="l" rtl="0" eaLnBrk="0" fontAlgn="base" hangingPunct="0">
        <a:spcBef>
          <a:spcPct val="20000"/>
        </a:spcBef>
        <a:spcAft>
          <a:spcPct val="0"/>
        </a:spcAft>
        <a:buClr>
          <a:srgbClr val="ACC2C9"/>
        </a:buClr>
        <a:buFont typeface="Arial" charset="0"/>
        <a:buChar char="•"/>
        <a:defRPr sz="20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Font typeface="Arial" charset="0"/>
        <a:buChar char="•"/>
        <a:defRPr sz="2000" kern="1200">
          <a:solidFill>
            <a:schemeClr val="tx2"/>
          </a:solidFill>
          <a:latin typeface="+mn-lt"/>
          <a:ea typeface="+mn-ea"/>
          <a:cs typeface="+mn-cs"/>
        </a:defRPr>
      </a:lvl3pPr>
      <a:lvl4pPr marL="1187450" indent="-228600" algn="l" rtl="0" eaLnBrk="0" fontAlgn="base" hangingPunct="0">
        <a:spcBef>
          <a:spcPct val="20000"/>
        </a:spcBef>
        <a:spcAft>
          <a:spcPct val="0"/>
        </a:spcAft>
        <a:buClr>
          <a:srgbClr val="99987F"/>
        </a:buClr>
        <a:buFont typeface="Arial" charset="0"/>
        <a:buChar char="•"/>
        <a:defRPr kern="1200">
          <a:solidFill>
            <a:schemeClr val="tx1"/>
          </a:solidFill>
          <a:latin typeface="+mn-lt"/>
          <a:ea typeface="+mn-ea"/>
          <a:cs typeface="+mn-cs"/>
        </a:defRPr>
      </a:lvl4pPr>
      <a:lvl5pPr marL="1462088" indent="-228600" algn="l" rtl="0" eaLnBrk="0" fontAlgn="base" hangingPunct="0">
        <a:spcBef>
          <a:spcPct val="20000"/>
        </a:spcBef>
        <a:spcAft>
          <a:spcPct val="0"/>
        </a:spcAft>
        <a:buClr>
          <a:srgbClr val="90AC97"/>
        </a:buClr>
        <a:buFont typeface="Arial" charset="0"/>
        <a:buChar char="•"/>
        <a:defRPr sz="1600" kern="120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90" name="Rectangle 189">
            <a:extLst>
              <a:ext uri="{FF2B5EF4-FFF2-40B4-BE49-F238E27FC236}">
                <a16:creationId xmlns:a16="http://schemas.microsoft.com/office/drawing/2014/main" id="{E61D38D6-EDDB-7501-86EB-80AFB2E8C7C7}"/>
              </a:ext>
            </a:extLst>
          </p:cNvPr>
          <p:cNvSpPr/>
          <p:nvPr/>
        </p:nvSpPr>
        <p:spPr>
          <a:xfrm>
            <a:off x="198968" y="136525"/>
            <a:ext cx="11825817" cy="658495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sp>
        <p:nvSpPr>
          <p:cNvPr id="2" name="Title Placeholder 1">
            <a:extLst>
              <a:ext uri="{FF2B5EF4-FFF2-40B4-BE49-F238E27FC236}">
                <a16:creationId xmlns:a16="http://schemas.microsoft.com/office/drawing/2014/main" id="{7B34A1FB-7BA7-73B4-B3CF-70030B95E02C}"/>
              </a:ext>
            </a:extLst>
          </p:cNvPr>
          <p:cNvSpPr>
            <a:spLocks noGrp="1"/>
          </p:cNvSpPr>
          <p:nvPr>
            <p:ph type="title"/>
          </p:nvPr>
        </p:nvSpPr>
        <p:spPr>
          <a:xfrm>
            <a:off x="609600" y="274638"/>
            <a:ext cx="10972800" cy="1143000"/>
          </a:xfrm>
          <a:prstGeom prst="rect">
            <a:avLst/>
          </a:prstGeom>
        </p:spPr>
        <p:txBody>
          <a:bodyPr vert="horz" lIns="91440" tIns="45720" rIns="91440" bIns="45720" rtlCol="0" anchor="b">
            <a:normAutofit/>
          </a:bodyPr>
          <a:lstStyle/>
          <a:p>
            <a:r>
              <a:rPr lang="en-US"/>
              <a:t>Click to edit Master title style</a:t>
            </a:r>
          </a:p>
        </p:txBody>
      </p:sp>
      <p:sp>
        <p:nvSpPr>
          <p:cNvPr id="1028" name="Text Placeholder 2">
            <a:extLst>
              <a:ext uri="{FF2B5EF4-FFF2-40B4-BE49-F238E27FC236}">
                <a16:creationId xmlns:a16="http://schemas.microsoft.com/office/drawing/2014/main" id="{FF7A840D-21D2-FC90-C278-1EBC684B035D}"/>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A470DDA-56A5-E44C-1DE9-FB179470BDA5}"/>
              </a:ext>
            </a:extLst>
          </p:cNvPr>
          <p:cNvSpPr>
            <a:spLocks noGrp="1"/>
          </p:cNvSpPr>
          <p:nvPr>
            <p:ph type="dt" sz="half" idx="2"/>
          </p:nvPr>
        </p:nvSpPr>
        <p:spPr>
          <a:xfrm>
            <a:off x="609600" y="6311901"/>
            <a:ext cx="28448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chemeClr val="tx2"/>
                </a:solidFill>
              </a:defRPr>
            </a:lvl1pPr>
          </a:lstStyle>
          <a:p>
            <a:pPr>
              <a:defRPr/>
            </a:pPr>
            <a:endParaRPr lang="en-US"/>
          </a:p>
        </p:txBody>
      </p:sp>
      <p:sp>
        <p:nvSpPr>
          <p:cNvPr id="5" name="Footer Placeholder 4">
            <a:extLst>
              <a:ext uri="{FF2B5EF4-FFF2-40B4-BE49-F238E27FC236}">
                <a16:creationId xmlns:a16="http://schemas.microsoft.com/office/drawing/2014/main" id="{3524303E-0DB0-32E5-5EA8-FD4238CDE71B}"/>
              </a:ext>
            </a:extLst>
          </p:cNvPr>
          <p:cNvSpPr>
            <a:spLocks noGrp="1"/>
          </p:cNvSpPr>
          <p:nvPr>
            <p:ph type="ftr" sz="quarter" idx="3"/>
          </p:nvPr>
        </p:nvSpPr>
        <p:spPr>
          <a:xfrm>
            <a:off x="3774018" y="6311901"/>
            <a:ext cx="4643967"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chemeClr val="tx2"/>
                </a:solidFill>
              </a:defRPr>
            </a:lvl1pPr>
          </a:lstStyle>
          <a:p>
            <a:pPr>
              <a:defRPr/>
            </a:pPr>
            <a:endParaRPr lang="en-US"/>
          </a:p>
        </p:txBody>
      </p:sp>
      <p:sp>
        <p:nvSpPr>
          <p:cNvPr id="6" name="Slide Number Placeholder 5">
            <a:extLst>
              <a:ext uri="{FF2B5EF4-FFF2-40B4-BE49-F238E27FC236}">
                <a16:creationId xmlns:a16="http://schemas.microsoft.com/office/drawing/2014/main" id="{7FFC21D1-004E-B384-5229-E883D862E683}"/>
              </a:ext>
            </a:extLst>
          </p:cNvPr>
          <p:cNvSpPr>
            <a:spLocks noGrp="1"/>
          </p:cNvSpPr>
          <p:nvPr>
            <p:ph type="sldNum" sz="quarter" idx="4"/>
          </p:nvPr>
        </p:nvSpPr>
        <p:spPr>
          <a:xfrm>
            <a:off x="8737600" y="631190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chemeClr val="tx2"/>
                </a:solidFill>
              </a:defRPr>
            </a:lvl1pPr>
          </a:lstStyle>
          <a:p>
            <a:fld id="{EFF6E69A-2624-F740-ABD8-F53CD2B58328}" type="slidenum">
              <a:rPr lang="en-GB" altLang="en-US"/>
              <a:pPr/>
              <a:t>‹#›</a:t>
            </a:fld>
            <a:endParaRPr lang="en-GB" altLang="en-US"/>
          </a:p>
        </p:txBody>
      </p:sp>
    </p:spTree>
  </p:cSld>
  <p:clrMap bg1="dk1" tx1="lt1" bg2="dk2" tx2="lt2" accent1="accent1" accent2="accent2" accent3="accent3" accent4="accent4" accent5="accent5" accent6="accent6" hlink="hlink" folHlink="folHlink"/>
  <p:sldLayoutIdLst>
    <p:sldLayoutId id="2147484137" r:id="rId1"/>
    <p:sldLayoutId id="2147484130" r:id="rId2"/>
    <p:sldLayoutId id="2147484138" r:id="rId3"/>
    <p:sldLayoutId id="2147484131" r:id="rId4"/>
    <p:sldLayoutId id="2147484132" r:id="rId5"/>
    <p:sldLayoutId id="2147484133" r:id="rId6"/>
    <p:sldLayoutId id="2147484134" r:id="rId7"/>
    <p:sldLayoutId id="2147484139" r:id="rId8"/>
    <p:sldLayoutId id="2147484140" r:id="rId9"/>
    <p:sldLayoutId id="2147484135" r:id="rId10"/>
    <p:sldLayoutId id="2147484136" r:id="rId11"/>
  </p:sldLayoutIdLst>
  <p:txStyles>
    <p:title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p:titleStyle>
    <p:bodyStyle>
      <a:lvl1pPr marL="273050" indent="-273050" algn="l" rtl="0" eaLnBrk="0" fontAlgn="base" hangingPunct="0">
        <a:spcBef>
          <a:spcPct val="20000"/>
        </a:spcBef>
        <a:spcAft>
          <a:spcPct val="0"/>
        </a:spcAft>
        <a:buClr>
          <a:srgbClr val="ACC2C9"/>
        </a:buClr>
        <a:buFont typeface="Arial" panose="020B0604020202020204" pitchFamily="34" charset="0"/>
        <a:buChar char="•"/>
        <a:defRPr sz="2400" kern="1200">
          <a:solidFill>
            <a:schemeClr val="tx2"/>
          </a:solidFill>
          <a:latin typeface="+mn-lt"/>
          <a:ea typeface="+mn-ea"/>
          <a:cs typeface="+mn-cs"/>
        </a:defRPr>
      </a:lvl1pPr>
      <a:lvl2pPr marL="547688" indent="-182563" algn="l" rtl="0" eaLnBrk="0" fontAlgn="base" hangingPunct="0">
        <a:spcBef>
          <a:spcPct val="20000"/>
        </a:spcBef>
        <a:spcAft>
          <a:spcPct val="0"/>
        </a:spcAft>
        <a:buClr>
          <a:srgbClr val="ACC2C9"/>
        </a:buClr>
        <a:buFont typeface="Arial" panose="020B0604020202020204" pitchFamily="34" charset="0"/>
        <a:buChar char="•"/>
        <a:defRPr sz="20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2"/>
          </a:solidFill>
          <a:latin typeface="+mn-lt"/>
          <a:ea typeface="+mn-ea"/>
          <a:cs typeface="+mn-cs"/>
        </a:defRPr>
      </a:lvl3pPr>
      <a:lvl4pPr marL="1187450" indent="-228600" algn="l" rtl="0" eaLnBrk="0" fontAlgn="base" hangingPunct="0">
        <a:spcBef>
          <a:spcPct val="20000"/>
        </a:spcBef>
        <a:spcAft>
          <a:spcPct val="0"/>
        </a:spcAft>
        <a:buClr>
          <a:srgbClr val="99987F"/>
        </a:buClr>
        <a:buFont typeface="Arial" panose="020B0604020202020204" pitchFamily="34" charset="0"/>
        <a:buChar char="•"/>
        <a:defRPr kern="1200">
          <a:solidFill>
            <a:schemeClr val="tx1"/>
          </a:solidFill>
          <a:latin typeface="+mn-lt"/>
          <a:ea typeface="+mn-ea"/>
          <a:cs typeface="+mn-cs"/>
        </a:defRPr>
      </a:lvl4pPr>
      <a:lvl5pPr marL="1462088" indent="-228600" algn="l" rtl="0" eaLnBrk="0" fontAlgn="base" hangingPunct="0">
        <a:spcBef>
          <a:spcPct val="20000"/>
        </a:spcBef>
        <a:spcAft>
          <a:spcPct val="0"/>
        </a:spcAft>
        <a:buClr>
          <a:srgbClr val="90AC97"/>
        </a:buClr>
        <a:buFont typeface="Arial" panose="020B0604020202020204" pitchFamily="34" charset="0"/>
        <a:buChar char="•"/>
        <a:defRPr sz="1600" kern="120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www.royalgreenwich.gov.uk/localoffer"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mailto:special-needs@royalgreenwich.gov.uk"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edition.pagesuite-professional.co.uk/html5/reader/production/default.aspx?pubname=&amp;pubid=544b8783-16f8-47e1-aa52-9701795c26c5" TargetMode="Externa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school-admissions@royalgreenwich.go.uk" TargetMode="External"/><Relationship Id="rId2" Type="http://schemas.openxmlformats.org/officeDocument/2006/relationships/hyperlink" Target="http://www.eadmissions.org.uk/" TargetMode="Externa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3" Type="http://schemas.openxmlformats.org/officeDocument/2006/relationships/hyperlink" Target="tel:02089216921" TargetMode="External"/><Relationship Id="rId2" Type="http://schemas.openxmlformats.org/officeDocument/2006/relationships/hyperlink" Target="http://www.royalgreenwich.gov.uk/admissions" TargetMode="External"/><Relationship Id="rId1" Type="http://schemas.openxmlformats.org/officeDocument/2006/relationships/slideLayout" Target="../slideLayouts/slideLayout8.xml"/><Relationship Id="rId4" Type="http://schemas.openxmlformats.org/officeDocument/2006/relationships/hyperlink" Target="mailto:fis@royalgreenwich.gov.uk"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AC94E-5016-25F6-0C4C-7DD40B0B9C92}"/>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2DA5CF83-50F0-AB73-E48B-439B05FC6A77}"/>
              </a:ext>
            </a:extLst>
          </p:cNvPr>
          <p:cNvSpPr>
            <a:spLocks noGrp="1" noChangeArrowheads="1"/>
          </p:cNvSpPr>
          <p:nvPr>
            <p:ph type="title"/>
          </p:nvPr>
        </p:nvSpPr>
        <p:spPr>
          <a:xfrm>
            <a:off x="2208213" y="2852738"/>
            <a:ext cx="7772400" cy="1143000"/>
          </a:xfrm>
        </p:spPr>
        <p:txBody>
          <a:bodyPr>
            <a:normAutofit fontScale="90000"/>
          </a:bodyPr>
          <a:lstStyle/>
          <a:p>
            <a:pPr eaLnBrk="1" fontAlgn="auto" hangingPunct="1">
              <a:spcAft>
                <a:spcPts val="0"/>
              </a:spcAft>
              <a:buClr>
                <a:schemeClr val="folHlink"/>
              </a:buClr>
              <a:defRPr/>
            </a:pPr>
            <a:br>
              <a:rPr lang="en-GB" altLang="en-US" sz="32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endParaRPr lang="en-GB" altLang="en-US" sz="5000">
              <a:solidFill>
                <a:schemeClr val="accent6">
                  <a:tint val="1000"/>
                </a:schemeClr>
              </a:solidFill>
              <a:latin typeface="Arial Rounded MT Bold" pitchFamily="34" charset="0"/>
              <a:ea typeface="ＭＳ Ｐゴシック" pitchFamily="34" charset="-128"/>
            </a:endParaRPr>
          </a:p>
        </p:txBody>
      </p:sp>
      <p:sp>
        <p:nvSpPr>
          <p:cNvPr id="3" name="Rectangle 1026">
            <a:extLst>
              <a:ext uri="{FF2B5EF4-FFF2-40B4-BE49-F238E27FC236}">
                <a16:creationId xmlns:a16="http://schemas.microsoft.com/office/drawing/2014/main" id="{1DBCFAFA-1EB6-A8B9-F8CC-0E6AE9B92BB4}"/>
              </a:ext>
            </a:extLst>
          </p:cNvPr>
          <p:cNvSpPr txBox="1">
            <a:spLocks noChangeArrowheads="1"/>
          </p:cNvSpPr>
          <p:nvPr/>
        </p:nvSpPr>
        <p:spPr>
          <a:xfrm>
            <a:off x="1387332" y="217693"/>
            <a:ext cx="9414161" cy="1143000"/>
          </a:xfrm>
          <a:prstGeom prst="rect">
            <a:avLst/>
          </a:prstGeom>
        </p:spPr>
        <p:txBody>
          <a:bodyPr vert="horz" lIns="91440" tIns="45720" rIns="91440" bIns="45720" rtlCol="0" anchor="b">
            <a:normAutofit/>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pPr algn="ctr" eaLnBrk="1" fontAlgn="auto" hangingPunct="1">
              <a:spcAft>
                <a:spcPts val="0"/>
              </a:spcAft>
              <a:buClr>
                <a:schemeClr val="folHlink"/>
              </a:buClr>
              <a:defRPr/>
            </a:pPr>
            <a:r>
              <a:rPr lang="en-GB" altLang="en-US" sz="4400" dirty="0">
                <a:solidFill>
                  <a:schemeClr val="accent2">
                    <a:lumMod val="40000"/>
                    <a:lumOff val="60000"/>
                  </a:schemeClr>
                </a:solidFill>
                <a:latin typeface="Century Gothic"/>
                <a:ea typeface="ＭＳ Ｐゴシック"/>
              </a:rPr>
              <a:t>Secondary School Admission</a:t>
            </a:r>
            <a:endParaRPr lang="en-GB" altLang="en-US" sz="4400" dirty="0">
              <a:solidFill>
                <a:schemeClr val="accent2">
                  <a:lumMod val="40000"/>
                  <a:lumOff val="60000"/>
                </a:schemeClr>
              </a:solidFill>
              <a:latin typeface="Century Gothic" panose="020B0502020202020204" pitchFamily="34" charset="0"/>
              <a:ea typeface="ＭＳ Ｐゴシック" pitchFamily="34" charset="-128"/>
            </a:endParaRPr>
          </a:p>
        </p:txBody>
      </p:sp>
      <p:pic>
        <p:nvPicPr>
          <p:cNvPr id="36869" name="Picture 36868">
            <a:extLst>
              <a:ext uri="{FF2B5EF4-FFF2-40B4-BE49-F238E27FC236}">
                <a16:creationId xmlns:a16="http://schemas.microsoft.com/office/drawing/2014/main" id="{DB3A1715-0B64-4EF1-B477-DE7EC63BC5CB}"/>
              </a:ext>
            </a:extLst>
          </p:cNvPr>
          <p:cNvPicPr>
            <a:picLocks noChangeAspect="1"/>
          </p:cNvPicPr>
          <p:nvPr/>
        </p:nvPicPr>
        <p:blipFill rotWithShape="1">
          <a:blip r:embed="rId2"/>
          <a:srcRect l="10098" r="8353" b="1"/>
          <a:stretch/>
        </p:blipFill>
        <p:spPr>
          <a:xfrm>
            <a:off x="3299184" y="1858041"/>
            <a:ext cx="5343371" cy="4275393"/>
          </a:xfrm>
          <a:prstGeom prst="rect">
            <a:avLst/>
          </a:prstGeom>
          <a:noFill/>
        </p:spPr>
      </p:pic>
    </p:spTree>
    <p:extLst>
      <p:ext uri="{BB962C8B-B14F-4D97-AF65-F5344CB8AC3E}">
        <p14:creationId xmlns:p14="http://schemas.microsoft.com/office/powerpoint/2010/main" val="309698054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7A1F5-28B0-9566-0579-0BB6200D3ADF}"/>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8DF17390-2DF2-DAF4-8325-10AED8950DBC}"/>
              </a:ext>
            </a:extLst>
          </p:cNvPr>
          <p:cNvSpPr>
            <a:spLocks noGrp="1" noChangeArrowheads="1"/>
          </p:cNvSpPr>
          <p:nvPr>
            <p:ph type="title"/>
          </p:nvPr>
        </p:nvSpPr>
        <p:spPr>
          <a:xfrm>
            <a:off x="2208213" y="2852738"/>
            <a:ext cx="7772400" cy="1143000"/>
          </a:xfrm>
        </p:spPr>
        <p:txBody>
          <a:bodyPr>
            <a:normAutofit fontScale="90000"/>
          </a:bodyPr>
          <a:lstStyle/>
          <a:p>
            <a:pPr eaLnBrk="1" fontAlgn="auto" hangingPunct="1">
              <a:spcAft>
                <a:spcPts val="0"/>
              </a:spcAft>
              <a:buClr>
                <a:schemeClr val="folHlink"/>
              </a:buClr>
              <a:defRPr/>
            </a:pPr>
            <a:br>
              <a:rPr lang="en-GB" altLang="en-US" sz="32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endParaRPr lang="en-GB" altLang="en-US" sz="5000">
              <a:solidFill>
                <a:schemeClr val="accent6">
                  <a:tint val="1000"/>
                </a:schemeClr>
              </a:solidFill>
              <a:latin typeface="Arial Rounded MT Bold" pitchFamily="34" charset="0"/>
              <a:ea typeface="ＭＳ Ｐゴシック" pitchFamily="34" charset="-128"/>
            </a:endParaRPr>
          </a:p>
        </p:txBody>
      </p:sp>
      <p:sp>
        <p:nvSpPr>
          <p:cNvPr id="2" name="Content Placeholder 1">
            <a:extLst>
              <a:ext uri="{FF2B5EF4-FFF2-40B4-BE49-F238E27FC236}">
                <a16:creationId xmlns:a16="http://schemas.microsoft.com/office/drawing/2014/main" id="{A91F5A62-29C7-8681-0EE4-0ACA120FE841}"/>
              </a:ext>
            </a:extLst>
          </p:cNvPr>
          <p:cNvSpPr>
            <a:spLocks noGrp="1"/>
          </p:cNvSpPr>
          <p:nvPr>
            <p:ph idx="1"/>
          </p:nvPr>
        </p:nvSpPr>
        <p:spPr>
          <a:xfrm>
            <a:off x="550606" y="1093945"/>
            <a:ext cx="11326761" cy="4448270"/>
          </a:xfrm>
        </p:spPr>
        <p:txBody>
          <a:bodyPr rtlCol="0">
            <a:normAutofit/>
          </a:bodyPr>
          <a:lstStyle/>
          <a:p>
            <a:pPr marL="0" indent="0" eaLnBrk="1" fontAlgn="auto" hangingPunct="1">
              <a:spcAft>
                <a:spcPts val="0"/>
              </a:spcAft>
              <a:buClr>
                <a:schemeClr val="accent1">
                  <a:lumMod val="60000"/>
                  <a:lumOff val="40000"/>
                </a:schemeClr>
              </a:buClr>
              <a:buNone/>
              <a:defRPr/>
            </a:pPr>
            <a:endParaRPr lang="en-US" sz="700" dirty="0"/>
          </a:p>
          <a:p>
            <a:pPr marL="0" indent="0" eaLnBrk="1" fontAlgn="auto" hangingPunct="1">
              <a:lnSpc>
                <a:spcPct val="120000"/>
              </a:lnSpc>
              <a:spcAft>
                <a:spcPts val="0"/>
              </a:spcAft>
              <a:buClr>
                <a:schemeClr val="accent1">
                  <a:lumMod val="60000"/>
                  <a:lumOff val="40000"/>
                </a:schemeClr>
              </a:buClr>
              <a:buNone/>
              <a:defRPr/>
            </a:pPr>
            <a:r>
              <a:rPr lang="en-US" sz="2000" dirty="0">
                <a:solidFill>
                  <a:schemeClr val="tx1"/>
                </a:solidFill>
                <a:latin typeface="Century Gothic"/>
                <a:cs typeface="Gill Sans"/>
              </a:rPr>
              <a:t>Secondary School application procedures and deadlines vary, depending if you are applying for:</a:t>
            </a:r>
          </a:p>
          <a:p>
            <a:pPr marL="0" indent="0" eaLnBrk="1" fontAlgn="auto" hangingPunct="1">
              <a:lnSpc>
                <a:spcPct val="120000"/>
              </a:lnSpc>
              <a:spcAft>
                <a:spcPts val="0"/>
              </a:spcAft>
              <a:buClr>
                <a:schemeClr val="accent1">
                  <a:lumMod val="60000"/>
                  <a:lumOff val="40000"/>
                </a:schemeClr>
              </a:buClr>
              <a:buNone/>
              <a:defRPr/>
            </a:pPr>
            <a:endParaRPr lang="en-US" sz="2000" dirty="0">
              <a:solidFill>
                <a:schemeClr val="tx1"/>
              </a:solidFill>
              <a:latin typeface="Century Gothic"/>
              <a:cs typeface="Gill Sans"/>
            </a:endParaRPr>
          </a:p>
          <a:p>
            <a:pPr eaLnBrk="1" fontAlgn="auto" hangingPunct="1">
              <a:lnSpc>
                <a:spcPct val="120000"/>
              </a:lnSpc>
              <a:spcAft>
                <a:spcPts val="0"/>
              </a:spcAft>
              <a:buClr>
                <a:schemeClr val="accent1">
                  <a:lumMod val="60000"/>
                  <a:lumOff val="40000"/>
                </a:schemeClr>
              </a:buClr>
              <a:defRPr/>
            </a:pPr>
            <a:r>
              <a:rPr lang="en-US" sz="2000" b="1" dirty="0">
                <a:solidFill>
                  <a:schemeClr val="tx1"/>
                </a:solidFill>
                <a:latin typeface="Century Gothic"/>
                <a:cs typeface="Gill Sans"/>
              </a:rPr>
              <a:t>State schools </a:t>
            </a:r>
            <a:r>
              <a:rPr lang="en-US" sz="2000" dirty="0">
                <a:solidFill>
                  <a:schemeClr val="tx1"/>
                </a:solidFill>
                <a:latin typeface="Century Gothic"/>
                <a:cs typeface="Gill Sans"/>
              </a:rPr>
              <a:t>– </a:t>
            </a:r>
            <a:r>
              <a:rPr lang="en-US" sz="2000" i="1" dirty="0">
                <a:solidFill>
                  <a:schemeClr val="tx1"/>
                </a:solidFill>
                <a:latin typeface="Century Gothic"/>
                <a:cs typeface="Gill Sans"/>
              </a:rPr>
              <a:t>Royal Greenwich borough schools </a:t>
            </a:r>
          </a:p>
          <a:p>
            <a:pPr eaLnBrk="1" fontAlgn="auto" hangingPunct="1">
              <a:lnSpc>
                <a:spcPct val="120000"/>
              </a:lnSpc>
              <a:spcAft>
                <a:spcPts val="0"/>
              </a:spcAft>
              <a:buClr>
                <a:schemeClr val="accent1">
                  <a:lumMod val="60000"/>
                  <a:lumOff val="40000"/>
                </a:schemeClr>
              </a:buClr>
              <a:defRPr/>
            </a:pPr>
            <a:endParaRPr lang="en-US" sz="2000" dirty="0">
              <a:solidFill>
                <a:schemeClr val="tx1"/>
              </a:solidFill>
              <a:latin typeface="Century Gothic"/>
              <a:cs typeface="Gill Sans"/>
            </a:endParaRPr>
          </a:p>
          <a:p>
            <a:pPr eaLnBrk="1" fontAlgn="auto" hangingPunct="1">
              <a:lnSpc>
                <a:spcPct val="120000"/>
              </a:lnSpc>
              <a:spcAft>
                <a:spcPts val="0"/>
              </a:spcAft>
              <a:buClr>
                <a:schemeClr val="accent1">
                  <a:lumMod val="60000"/>
                  <a:lumOff val="40000"/>
                </a:schemeClr>
              </a:buClr>
              <a:defRPr/>
            </a:pPr>
            <a:r>
              <a:rPr lang="en-US" sz="2000" b="1" dirty="0">
                <a:solidFill>
                  <a:schemeClr val="tx1"/>
                </a:solidFill>
                <a:latin typeface="Century Gothic"/>
                <a:cs typeface="Gill Sans"/>
              </a:rPr>
              <a:t>Grammar schools </a:t>
            </a:r>
            <a:r>
              <a:rPr lang="en-US" sz="2000" dirty="0">
                <a:solidFill>
                  <a:schemeClr val="tx1"/>
                </a:solidFill>
                <a:latin typeface="Century Gothic"/>
                <a:cs typeface="Gill Sans"/>
              </a:rPr>
              <a:t>–</a:t>
            </a:r>
            <a:r>
              <a:rPr lang="en-US" sz="2000" i="1" dirty="0">
                <a:solidFill>
                  <a:schemeClr val="tx1"/>
                </a:solidFill>
                <a:latin typeface="Century Gothic"/>
                <a:cs typeface="Gill Sans"/>
              </a:rPr>
              <a:t> Kent, Bromley, Bexley</a:t>
            </a:r>
          </a:p>
          <a:p>
            <a:pPr eaLnBrk="1" fontAlgn="auto" hangingPunct="1">
              <a:lnSpc>
                <a:spcPct val="120000"/>
              </a:lnSpc>
              <a:spcAft>
                <a:spcPts val="0"/>
              </a:spcAft>
              <a:buClr>
                <a:schemeClr val="accent1">
                  <a:lumMod val="60000"/>
                  <a:lumOff val="40000"/>
                </a:schemeClr>
              </a:buClr>
              <a:defRPr/>
            </a:pPr>
            <a:endParaRPr lang="en-US" sz="2000" dirty="0">
              <a:solidFill>
                <a:schemeClr val="tx1"/>
              </a:solidFill>
              <a:latin typeface="Century Gothic"/>
              <a:cs typeface="Gill Sans"/>
            </a:endParaRPr>
          </a:p>
          <a:p>
            <a:pPr eaLnBrk="1" fontAlgn="auto" hangingPunct="1">
              <a:lnSpc>
                <a:spcPct val="120000"/>
              </a:lnSpc>
              <a:spcAft>
                <a:spcPts val="0"/>
              </a:spcAft>
              <a:buClr>
                <a:schemeClr val="accent1">
                  <a:lumMod val="60000"/>
                  <a:lumOff val="40000"/>
                </a:schemeClr>
              </a:buClr>
              <a:defRPr/>
            </a:pPr>
            <a:r>
              <a:rPr lang="en-US" sz="2000" b="1" dirty="0">
                <a:solidFill>
                  <a:schemeClr val="tx1"/>
                </a:solidFill>
                <a:latin typeface="Century Gothic"/>
                <a:cs typeface="Gill Sans"/>
              </a:rPr>
              <a:t>Independent schools </a:t>
            </a:r>
            <a:r>
              <a:rPr lang="en-US" sz="2000" dirty="0">
                <a:solidFill>
                  <a:schemeClr val="tx1"/>
                </a:solidFill>
                <a:latin typeface="Century Gothic"/>
                <a:cs typeface="Gill Sans"/>
              </a:rPr>
              <a:t>– </a:t>
            </a:r>
            <a:r>
              <a:rPr lang="en-US" sz="2000" i="1" dirty="0">
                <a:solidFill>
                  <a:schemeClr val="tx1"/>
                </a:solidFill>
                <a:latin typeface="Century Gothic"/>
                <a:cs typeface="Gill Sans"/>
              </a:rPr>
              <a:t>private schools, such as </a:t>
            </a:r>
            <a:r>
              <a:rPr lang="en-US" sz="2000" i="1" dirty="0" err="1">
                <a:solidFill>
                  <a:schemeClr val="tx1"/>
                </a:solidFill>
                <a:latin typeface="Century Gothic"/>
                <a:cs typeface="Gill Sans"/>
              </a:rPr>
              <a:t>Colfes</a:t>
            </a:r>
            <a:r>
              <a:rPr lang="en-US" sz="2000" i="1" dirty="0">
                <a:solidFill>
                  <a:schemeClr val="tx1"/>
                </a:solidFill>
                <a:latin typeface="Century Gothic"/>
                <a:cs typeface="Gill Sans"/>
              </a:rPr>
              <a:t> and Blackheath High </a:t>
            </a:r>
          </a:p>
          <a:p>
            <a:pPr marL="0" indent="0" eaLnBrk="1" fontAlgn="auto" hangingPunct="1">
              <a:lnSpc>
                <a:spcPct val="120000"/>
              </a:lnSpc>
              <a:spcAft>
                <a:spcPts val="0"/>
              </a:spcAft>
              <a:buClr>
                <a:schemeClr val="accent1">
                  <a:lumMod val="60000"/>
                  <a:lumOff val="40000"/>
                </a:schemeClr>
              </a:buClr>
              <a:buNone/>
              <a:defRPr/>
            </a:pPr>
            <a:endParaRPr lang="en-US" sz="2000" dirty="0">
              <a:solidFill>
                <a:schemeClr val="tx1"/>
              </a:solidFill>
              <a:latin typeface="Century Gothic"/>
              <a:cs typeface="Gill Sans"/>
            </a:endParaRPr>
          </a:p>
          <a:p>
            <a:pPr marL="0" indent="0" eaLnBrk="1" fontAlgn="auto" hangingPunct="1">
              <a:lnSpc>
                <a:spcPct val="120000"/>
              </a:lnSpc>
              <a:spcAft>
                <a:spcPts val="0"/>
              </a:spcAft>
              <a:buClr>
                <a:schemeClr val="accent1">
                  <a:lumMod val="60000"/>
                  <a:lumOff val="40000"/>
                </a:schemeClr>
              </a:buClr>
              <a:buNone/>
              <a:defRPr/>
            </a:pPr>
            <a:r>
              <a:rPr lang="en-US" sz="2000" b="1" u="sng" dirty="0">
                <a:solidFill>
                  <a:schemeClr val="tx1"/>
                </a:solidFill>
                <a:latin typeface="Century Gothic"/>
                <a:cs typeface="Gill Sans"/>
              </a:rPr>
              <a:t>ALWAYS</a:t>
            </a:r>
            <a:r>
              <a:rPr lang="en-US" sz="2000" b="1" dirty="0">
                <a:solidFill>
                  <a:schemeClr val="tx1"/>
                </a:solidFill>
                <a:latin typeface="Century Gothic"/>
                <a:cs typeface="Gill Sans"/>
              </a:rPr>
              <a:t> check the council and school websites for the most up to date information.</a:t>
            </a:r>
            <a:endParaRPr lang="en-GB" sz="2000" b="1" dirty="0">
              <a:solidFill>
                <a:schemeClr val="tx1"/>
              </a:solidFill>
              <a:latin typeface="Century Gothic" panose="020B0502020202020204" pitchFamily="34" charset="0"/>
              <a:cs typeface="Gill Sans"/>
            </a:endParaRPr>
          </a:p>
        </p:txBody>
      </p:sp>
    </p:spTree>
    <p:extLst>
      <p:ext uri="{BB962C8B-B14F-4D97-AF65-F5344CB8AC3E}">
        <p14:creationId xmlns:p14="http://schemas.microsoft.com/office/powerpoint/2010/main" val="723265682"/>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CA31D-7710-96C9-D3EA-BDA4B1338F8F}"/>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D61E29C6-F5E2-ED2C-B53D-C02F74769CBA}"/>
              </a:ext>
            </a:extLst>
          </p:cNvPr>
          <p:cNvSpPr>
            <a:spLocks noGrp="1" noChangeArrowheads="1"/>
          </p:cNvSpPr>
          <p:nvPr>
            <p:ph type="title"/>
          </p:nvPr>
        </p:nvSpPr>
        <p:spPr>
          <a:xfrm>
            <a:off x="2208213" y="2852738"/>
            <a:ext cx="7772400" cy="1143000"/>
          </a:xfrm>
        </p:spPr>
        <p:txBody>
          <a:bodyPr>
            <a:normAutofit fontScale="90000"/>
          </a:bodyPr>
          <a:lstStyle/>
          <a:p>
            <a:pPr eaLnBrk="1" fontAlgn="auto" hangingPunct="1">
              <a:spcAft>
                <a:spcPts val="0"/>
              </a:spcAft>
              <a:buClr>
                <a:schemeClr val="folHlink"/>
              </a:buClr>
              <a:defRPr/>
            </a:pPr>
            <a:br>
              <a:rPr lang="en-GB" altLang="en-US" sz="32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endParaRPr lang="en-GB" altLang="en-US" sz="5000">
              <a:solidFill>
                <a:schemeClr val="accent6">
                  <a:tint val="1000"/>
                </a:schemeClr>
              </a:solidFill>
              <a:latin typeface="Arial Rounded MT Bold" pitchFamily="34" charset="0"/>
              <a:ea typeface="ＭＳ Ｐゴシック" pitchFamily="34" charset="-128"/>
            </a:endParaRPr>
          </a:p>
        </p:txBody>
      </p:sp>
      <p:sp>
        <p:nvSpPr>
          <p:cNvPr id="2" name="Content Placeholder 1">
            <a:extLst>
              <a:ext uri="{FF2B5EF4-FFF2-40B4-BE49-F238E27FC236}">
                <a16:creationId xmlns:a16="http://schemas.microsoft.com/office/drawing/2014/main" id="{214C119F-C97A-C787-4F4A-4BB4FC525D3D}"/>
              </a:ext>
            </a:extLst>
          </p:cNvPr>
          <p:cNvSpPr>
            <a:spLocks noGrp="1"/>
          </p:cNvSpPr>
          <p:nvPr>
            <p:ph idx="1"/>
          </p:nvPr>
        </p:nvSpPr>
        <p:spPr>
          <a:xfrm>
            <a:off x="431032" y="1647778"/>
            <a:ext cx="11326761" cy="4448270"/>
          </a:xfrm>
        </p:spPr>
        <p:txBody>
          <a:bodyPr rtlCol="0">
            <a:normAutofit fontScale="92500" lnSpcReduction="10000"/>
          </a:bodyPr>
          <a:lstStyle/>
          <a:p>
            <a:pPr marL="0" indent="0" eaLnBrk="1" fontAlgn="auto" hangingPunct="1">
              <a:spcAft>
                <a:spcPts val="0"/>
              </a:spcAft>
              <a:buClr>
                <a:schemeClr val="accent1">
                  <a:lumMod val="60000"/>
                  <a:lumOff val="40000"/>
                </a:schemeClr>
              </a:buClr>
              <a:buNone/>
              <a:defRPr/>
            </a:pPr>
            <a:endParaRPr lang="en-US" sz="700" dirty="0"/>
          </a:p>
          <a:p>
            <a:pPr eaLnBrk="1" fontAlgn="auto" hangingPunct="1">
              <a:lnSpc>
                <a:spcPct val="120000"/>
              </a:lnSpc>
              <a:spcAft>
                <a:spcPts val="0"/>
              </a:spcAft>
              <a:buClr>
                <a:schemeClr val="accent1">
                  <a:lumMod val="60000"/>
                  <a:lumOff val="40000"/>
                </a:schemeClr>
              </a:buClr>
              <a:defRPr/>
            </a:pPr>
            <a:r>
              <a:rPr lang="en-US" sz="2000" dirty="0">
                <a:solidFill>
                  <a:schemeClr val="tx1"/>
                </a:solidFill>
                <a:latin typeface="Century Gothic"/>
                <a:cs typeface="Gill Sans"/>
              </a:rPr>
              <a:t>For independent schools your child will need to sit an entrance exam. </a:t>
            </a:r>
          </a:p>
          <a:p>
            <a:pPr eaLnBrk="1" fontAlgn="auto" hangingPunct="1">
              <a:lnSpc>
                <a:spcPct val="120000"/>
              </a:lnSpc>
              <a:spcAft>
                <a:spcPts val="0"/>
              </a:spcAft>
              <a:buClr>
                <a:schemeClr val="accent1">
                  <a:lumMod val="60000"/>
                  <a:lumOff val="40000"/>
                </a:schemeClr>
              </a:buClr>
              <a:defRPr/>
            </a:pPr>
            <a:r>
              <a:rPr lang="en-US" sz="2000" dirty="0">
                <a:solidFill>
                  <a:schemeClr val="tx1"/>
                </a:solidFill>
                <a:latin typeface="Century Gothic"/>
                <a:cs typeface="Gill Sans"/>
              </a:rPr>
              <a:t>For grammar schools your child will need to sit an academic test. </a:t>
            </a:r>
          </a:p>
          <a:p>
            <a:pPr eaLnBrk="1" fontAlgn="auto" hangingPunct="1">
              <a:lnSpc>
                <a:spcPct val="120000"/>
              </a:lnSpc>
              <a:spcAft>
                <a:spcPts val="0"/>
              </a:spcAft>
              <a:buClr>
                <a:schemeClr val="accent1">
                  <a:lumMod val="60000"/>
                  <a:lumOff val="40000"/>
                </a:schemeClr>
              </a:buClr>
              <a:defRPr/>
            </a:pPr>
            <a:r>
              <a:rPr lang="en-US" sz="2000" dirty="0">
                <a:solidFill>
                  <a:schemeClr val="tx1"/>
                </a:solidFill>
                <a:latin typeface="Century Gothic"/>
                <a:cs typeface="Gill Sans"/>
              </a:rPr>
              <a:t>Independent and grammar tests are selective and designed to be challenging.</a:t>
            </a:r>
          </a:p>
          <a:p>
            <a:pPr eaLnBrk="1" fontAlgn="auto" hangingPunct="1">
              <a:lnSpc>
                <a:spcPct val="120000"/>
              </a:lnSpc>
              <a:spcAft>
                <a:spcPts val="0"/>
              </a:spcAft>
              <a:buClr>
                <a:schemeClr val="accent1">
                  <a:lumMod val="60000"/>
                  <a:lumOff val="40000"/>
                </a:schemeClr>
              </a:buClr>
              <a:defRPr/>
            </a:pPr>
            <a:r>
              <a:rPr lang="en-GB" sz="2000" dirty="0">
                <a:solidFill>
                  <a:schemeClr val="tx1"/>
                </a:solidFill>
                <a:latin typeface="Century Gothic" panose="020B0502020202020204" pitchFamily="34" charset="0"/>
                <a:cs typeface="Gill Sans"/>
              </a:rPr>
              <a:t>Depending on which grammar school it is, </a:t>
            </a:r>
            <a:r>
              <a:rPr lang="en-GB" sz="2000" b="1" dirty="0">
                <a:solidFill>
                  <a:schemeClr val="tx1"/>
                </a:solidFill>
                <a:latin typeface="Century Gothic" panose="020B0502020202020204" pitchFamily="34" charset="0"/>
                <a:cs typeface="Gill Sans"/>
              </a:rPr>
              <a:t>you will need to register in Year 5</a:t>
            </a:r>
            <a:r>
              <a:rPr lang="en-GB" sz="2000" dirty="0">
                <a:solidFill>
                  <a:schemeClr val="tx1"/>
                </a:solidFill>
                <a:latin typeface="Century Gothic" panose="020B0502020202020204" pitchFamily="34" charset="0"/>
                <a:cs typeface="Gill Sans"/>
              </a:rPr>
              <a:t> for your child to sit a test in September Year 6. If you are applying for more than one grammar in a borough, you will only need to take the test once.</a:t>
            </a:r>
          </a:p>
          <a:p>
            <a:pPr eaLnBrk="1" fontAlgn="auto" hangingPunct="1">
              <a:lnSpc>
                <a:spcPct val="120000"/>
              </a:lnSpc>
              <a:spcAft>
                <a:spcPts val="0"/>
              </a:spcAft>
              <a:buClr>
                <a:schemeClr val="accent1">
                  <a:lumMod val="60000"/>
                  <a:lumOff val="40000"/>
                </a:schemeClr>
              </a:buClr>
              <a:defRPr/>
            </a:pPr>
            <a:r>
              <a:rPr lang="en-GB" sz="2000" dirty="0">
                <a:solidFill>
                  <a:schemeClr val="tx1"/>
                </a:solidFill>
                <a:latin typeface="Century Gothic" panose="020B0502020202020204" pitchFamily="34" charset="0"/>
                <a:cs typeface="Gill Sans"/>
              </a:rPr>
              <a:t>The Kent test is an exam used by grammar schools in Kent (e.g. Dartford Grammar).</a:t>
            </a:r>
          </a:p>
          <a:p>
            <a:pPr eaLnBrk="1" fontAlgn="auto" hangingPunct="1">
              <a:lnSpc>
                <a:spcPct val="120000"/>
              </a:lnSpc>
              <a:spcAft>
                <a:spcPts val="0"/>
              </a:spcAft>
              <a:buClr>
                <a:schemeClr val="accent1">
                  <a:lumMod val="60000"/>
                  <a:lumOff val="40000"/>
                </a:schemeClr>
              </a:buClr>
              <a:defRPr/>
            </a:pPr>
            <a:r>
              <a:rPr lang="en-GB" sz="2000" dirty="0">
                <a:solidFill>
                  <a:schemeClr val="tx1"/>
                </a:solidFill>
                <a:latin typeface="Century Gothic" panose="020B0502020202020204" pitchFamily="34" charset="0"/>
                <a:cs typeface="Gill Sans"/>
              </a:rPr>
              <a:t>London Borough of Bexley uses an academic exam for selection for grammar schools (e.g. Beths Grammar School, Bexley Grammar School, Chislehurst and Sidcup Grammar School, Townley Grammar School). </a:t>
            </a:r>
          </a:p>
          <a:p>
            <a:pPr eaLnBrk="1" fontAlgn="auto" hangingPunct="1">
              <a:lnSpc>
                <a:spcPct val="120000"/>
              </a:lnSpc>
              <a:spcAft>
                <a:spcPts val="0"/>
              </a:spcAft>
              <a:buClr>
                <a:schemeClr val="accent1">
                  <a:lumMod val="60000"/>
                  <a:lumOff val="40000"/>
                </a:schemeClr>
              </a:buClr>
              <a:defRPr/>
            </a:pPr>
            <a:r>
              <a:rPr lang="en-GB" sz="2000" dirty="0">
                <a:solidFill>
                  <a:schemeClr val="tx1"/>
                </a:solidFill>
                <a:latin typeface="Century Gothic" panose="020B0502020202020204" pitchFamily="34" charset="0"/>
                <a:cs typeface="Gill Sans"/>
              </a:rPr>
              <a:t>London Borough of Bromley use an academic exam for selection for grammar schools (e.g. Newstead Wood School and St Olave’s Grammar School).   </a:t>
            </a:r>
          </a:p>
        </p:txBody>
      </p:sp>
      <p:sp>
        <p:nvSpPr>
          <p:cNvPr id="3" name="Rectangle 1026">
            <a:extLst>
              <a:ext uri="{FF2B5EF4-FFF2-40B4-BE49-F238E27FC236}">
                <a16:creationId xmlns:a16="http://schemas.microsoft.com/office/drawing/2014/main" id="{4EBB67AE-69B0-300B-E1AA-AE242B860D0C}"/>
              </a:ext>
            </a:extLst>
          </p:cNvPr>
          <p:cNvSpPr txBox="1">
            <a:spLocks noChangeArrowheads="1"/>
          </p:cNvSpPr>
          <p:nvPr/>
        </p:nvSpPr>
        <p:spPr>
          <a:xfrm>
            <a:off x="1274117" y="-174109"/>
            <a:ext cx="9414161" cy="1143000"/>
          </a:xfrm>
          <a:prstGeom prst="rect">
            <a:avLst/>
          </a:prstGeom>
        </p:spPr>
        <p:txBody>
          <a:bodyPr vert="horz" lIns="91440" tIns="45720" rIns="91440" bIns="45720" rtlCol="0" anchor="b">
            <a:normAutofit/>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pPr algn="ctr" eaLnBrk="1" fontAlgn="auto" hangingPunct="1">
              <a:spcAft>
                <a:spcPts val="0"/>
              </a:spcAft>
              <a:buClr>
                <a:schemeClr val="folHlink"/>
              </a:buClr>
              <a:defRPr/>
            </a:pPr>
            <a:r>
              <a:rPr lang="en-GB" altLang="en-US" sz="4400" dirty="0">
                <a:solidFill>
                  <a:schemeClr val="accent2">
                    <a:lumMod val="40000"/>
                    <a:lumOff val="60000"/>
                  </a:schemeClr>
                </a:solidFill>
                <a:latin typeface="Century Gothic"/>
                <a:ea typeface="ＭＳ Ｐゴシック"/>
              </a:rPr>
              <a:t>Independent and Grammar</a:t>
            </a:r>
            <a:endParaRPr lang="en-GB" altLang="en-US" sz="4400" dirty="0">
              <a:solidFill>
                <a:schemeClr val="accent2">
                  <a:lumMod val="40000"/>
                  <a:lumOff val="60000"/>
                </a:schemeClr>
              </a:solidFill>
              <a:latin typeface="Century Gothic" panose="020B0502020202020204" pitchFamily="34" charset="0"/>
              <a:ea typeface="ＭＳ Ｐゴシック" pitchFamily="34" charset="-128"/>
            </a:endParaRPr>
          </a:p>
        </p:txBody>
      </p:sp>
    </p:spTree>
    <p:extLst>
      <p:ext uri="{BB962C8B-B14F-4D97-AF65-F5344CB8AC3E}">
        <p14:creationId xmlns:p14="http://schemas.microsoft.com/office/powerpoint/2010/main" val="264209197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1344" y="2144570"/>
            <a:ext cx="3169920" cy="2111660"/>
          </a:xfrm>
        </p:spPr>
        <p:txBody>
          <a:bodyPr anchor="b">
            <a:normAutofit fontScale="90000"/>
          </a:bodyPr>
          <a:lstStyle/>
          <a:p>
            <a:pPr eaLnBrk="1" fontAlgn="auto" hangingPunct="1">
              <a:lnSpc>
                <a:spcPct val="90000"/>
              </a:lnSpc>
              <a:spcAft>
                <a:spcPts val="0"/>
              </a:spcAft>
              <a:buClr>
                <a:schemeClr val="folHlink"/>
              </a:buClr>
              <a:defRPr/>
            </a:pPr>
            <a:r>
              <a:rPr lang="en-GB" altLang="en-US" sz="5400"/>
              <a:t>Choosing your child’s school…</a:t>
            </a:r>
          </a:p>
        </p:txBody>
      </p:sp>
      <p:sp>
        <p:nvSpPr>
          <p:cNvPr id="5" name="TextBox 4">
            <a:extLst>
              <a:ext uri="{FF2B5EF4-FFF2-40B4-BE49-F238E27FC236}">
                <a16:creationId xmlns:a16="http://schemas.microsoft.com/office/drawing/2014/main" id="{240A4F57-07F2-35FF-744F-E2058CEF3624}"/>
              </a:ext>
            </a:extLst>
          </p:cNvPr>
          <p:cNvSpPr txBox="1"/>
          <p:nvPr/>
        </p:nvSpPr>
        <p:spPr>
          <a:xfrm>
            <a:off x="4409767" y="1317813"/>
            <a:ext cx="8125372" cy="4031873"/>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US" sz="3200" dirty="0">
                <a:latin typeface="Century Gothic"/>
                <a:ea typeface="ＭＳ Ｐゴシック"/>
              </a:rPr>
              <a:t>Siblings, family and friends</a:t>
            </a:r>
          </a:p>
          <a:p>
            <a:pPr marL="342900" indent="-342900">
              <a:buFont typeface="Arial" panose="020B0604020202020204" pitchFamily="34" charset="0"/>
              <a:buChar char="•"/>
            </a:pPr>
            <a:endParaRPr lang="en-US" sz="1400" dirty="0">
              <a:latin typeface="Century Gothic" panose="020B0502020202020204" pitchFamily="34" charset="0"/>
            </a:endParaRPr>
          </a:p>
          <a:p>
            <a:pPr marL="342900" indent="-342900">
              <a:buFont typeface="Arial" panose="020B0604020202020204" pitchFamily="34" charset="0"/>
              <a:buChar char="•"/>
            </a:pPr>
            <a:r>
              <a:rPr lang="en-US" sz="3200" dirty="0">
                <a:latin typeface="Century Gothic"/>
                <a:ea typeface="ＭＳ Ｐゴシック"/>
              </a:rPr>
              <a:t>Distance from home</a:t>
            </a:r>
          </a:p>
          <a:p>
            <a:endParaRPr lang="en-US" sz="1400" dirty="0">
              <a:latin typeface="Century Gothic"/>
              <a:ea typeface="ＭＳ Ｐゴシック"/>
            </a:endParaRPr>
          </a:p>
          <a:p>
            <a:pPr marL="342900" indent="-342900">
              <a:buFont typeface="Arial" panose="020B0604020202020204" pitchFamily="34" charset="0"/>
              <a:buChar char="•"/>
            </a:pPr>
            <a:r>
              <a:rPr lang="en-US" sz="3200" dirty="0">
                <a:latin typeface="Century Gothic"/>
                <a:ea typeface="ＭＳ Ｐゴシック"/>
              </a:rPr>
              <a:t>Transport routes</a:t>
            </a:r>
          </a:p>
          <a:p>
            <a:pPr marL="342900" indent="-342900">
              <a:buFont typeface="Arial" panose="020B0604020202020204" pitchFamily="34" charset="0"/>
              <a:buChar char="•"/>
            </a:pPr>
            <a:endParaRPr lang="en-US" sz="1400" dirty="0">
              <a:latin typeface="Century Gothic"/>
              <a:ea typeface="ＭＳ Ｐゴシック"/>
            </a:endParaRPr>
          </a:p>
          <a:p>
            <a:pPr marL="342900" indent="-342900">
              <a:buFont typeface="Arial" panose="020B0604020202020204" pitchFamily="34" charset="0"/>
              <a:buChar char="•"/>
            </a:pPr>
            <a:r>
              <a:rPr lang="en-US" sz="3200" dirty="0">
                <a:latin typeface="Century Gothic"/>
                <a:ea typeface="ＭＳ Ｐゴシック"/>
              </a:rPr>
              <a:t>School specialisms</a:t>
            </a:r>
          </a:p>
          <a:p>
            <a:pPr marL="342900" indent="-342900">
              <a:buFont typeface="Arial" panose="020B0604020202020204" pitchFamily="34" charset="0"/>
              <a:buChar char="•"/>
            </a:pPr>
            <a:endParaRPr lang="en-US" sz="1400" dirty="0">
              <a:latin typeface="Century Gothic"/>
              <a:ea typeface="ＭＳ Ｐゴシック"/>
            </a:endParaRPr>
          </a:p>
          <a:p>
            <a:pPr marL="342900" indent="-342900">
              <a:buFont typeface="Arial" panose="020B0604020202020204" pitchFamily="34" charset="0"/>
              <a:buChar char="•"/>
            </a:pPr>
            <a:r>
              <a:rPr lang="en-US" sz="3200" dirty="0">
                <a:latin typeface="Century Gothic"/>
                <a:ea typeface="ＭＳ Ｐゴシック"/>
              </a:rPr>
              <a:t>School culture</a:t>
            </a:r>
          </a:p>
          <a:p>
            <a:pPr marL="342900" indent="-342900">
              <a:buFont typeface="Arial" panose="020B0604020202020204" pitchFamily="34" charset="0"/>
              <a:buChar char="•"/>
            </a:pPr>
            <a:endParaRPr lang="en-US" sz="800" dirty="0">
              <a:latin typeface="Century Gothic"/>
              <a:ea typeface="ＭＳ Ｐゴシック"/>
            </a:endParaRPr>
          </a:p>
          <a:p>
            <a:pPr marL="342900" indent="-342900">
              <a:buFont typeface="Arial" panose="020B0604020202020204" pitchFamily="34" charset="0"/>
              <a:buChar char="•"/>
            </a:pPr>
            <a:r>
              <a:rPr lang="en-US" sz="3200" dirty="0">
                <a:latin typeface="Century Gothic"/>
                <a:ea typeface="ＭＳ Ｐゴシック"/>
              </a:rPr>
              <a:t>Additional Needs</a:t>
            </a:r>
          </a:p>
        </p:txBody>
      </p:sp>
      <p:sp>
        <p:nvSpPr>
          <p:cNvPr id="3" name="TextBox 2">
            <a:extLst>
              <a:ext uri="{FF2B5EF4-FFF2-40B4-BE49-F238E27FC236}">
                <a16:creationId xmlns:a16="http://schemas.microsoft.com/office/drawing/2014/main" id="{1B4EC924-51DD-F1A0-3FC1-7E07D95E9402}"/>
              </a:ext>
            </a:extLst>
          </p:cNvPr>
          <p:cNvSpPr txBox="1"/>
          <p:nvPr/>
        </p:nvSpPr>
        <p:spPr>
          <a:xfrm>
            <a:off x="4409767" y="5818153"/>
            <a:ext cx="8962103" cy="400110"/>
          </a:xfrm>
          <a:prstGeom prst="rect">
            <a:avLst/>
          </a:prstGeom>
          <a:noFill/>
        </p:spPr>
        <p:txBody>
          <a:bodyPr wrap="square">
            <a:spAutoFit/>
          </a:bodyPr>
          <a:lstStyle/>
          <a:p>
            <a:r>
              <a:rPr lang="en-GB" sz="2000" dirty="0">
                <a:latin typeface="+mj-lt"/>
              </a:rPr>
              <a:t>https://www.royalgreenwich.gov.uk/directory/31/secondary_schools</a:t>
            </a:r>
          </a:p>
        </p:txBody>
      </p:sp>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8EA2-D734-87D2-FF2E-003BB6EF3FBB}"/>
            </a:ext>
          </a:extLst>
        </p:cNvPr>
        <p:cNvGrpSpPr/>
        <p:nvPr/>
      </p:nvGrpSpPr>
      <p:grpSpPr>
        <a:xfrm>
          <a:off x="0" y="0"/>
          <a:ext cx="0" cy="0"/>
          <a:chOff x="0" y="0"/>
          <a:chExt cx="0" cy="0"/>
        </a:xfrm>
      </p:grpSpPr>
      <p:sp>
        <p:nvSpPr>
          <p:cNvPr id="19458" name="Rectangle 1026">
            <a:extLst>
              <a:ext uri="{FF2B5EF4-FFF2-40B4-BE49-F238E27FC236}">
                <a16:creationId xmlns:a16="http://schemas.microsoft.com/office/drawing/2014/main" id="{3EA1CE11-D163-9144-62A3-13EF19274498}"/>
              </a:ext>
            </a:extLst>
          </p:cNvPr>
          <p:cNvSpPr>
            <a:spLocks noGrp="1" noChangeArrowheads="1"/>
          </p:cNvSpPr>
          <p:nvPr>
            <p:ph type="title"/>
          </p:nvPr>
        </p:nvSpPr>
        <p:spPr>
          <a:xfrm>
            <a:off x="6702464" y="354532"/>
            <a:ext cx="4798142" cy="1143000"/>
          </a:xfrm>
        </p:spPr>
        <p:txBody>
          <a:bodyPr>
            <a:noAutofit/>
          </a:bodyPr>
          <a:lstStyle/>
          <a:p>
            <a:pPr algn="ctr" eaLnBrk="1" fontAlgn="auto" hangingPunct="1">
              <a:spcAft>
                <a:spcPts val="0"/>
              </a:spcAft>
              <a:buClr>
                <a:schemeClr val="folHlink"/>
              </a:buClr>
              <a:defRPr/>
            </a:pPr>
            <a:r>
              <a:rPr lang="en-GB" altLang="en-US" sz="3200" dirty="0">
                <a:solidFill>
                  <a:schemeClr val="accent2">
                    <a:lumMod val="40000"/>
                    <a:lumOff val="60000"/>
                  </a:schemeClr>
                </a:solidFill>
                <a:latin typeface="Century Gothic"/>
                <a:ea typeface="ＭＳ Ｐゴシック"/>
              </a:rPr>
              <a:t>Children with additional needs</a:t>
            </a:r>
            <a:endParaRPr lang="en-GB" altLang="en-US" sz="3200" dirty="0">
              <a:solidFill>
                <a:schemeClr val="accent2">
                  <a:lumMod val="40000"/>
                  <a:lumOff val="60000"/>
                </a:schemeClr>
              </a:solidFill>
              <a:latin typeface="Century Gothic" panose="020B0502020202020204" pitchFamily="34" charset="0"/>
              <a:ea typeface="ＭＳ Ｐゴシック" pitchFamily="34" charset="-128"/>
            </a:endParaRPr>
          </a:p>
        </p:txBody>
      </p:sp>
      <p:sp>
        <p:nvSpPr>
          <p:cNvPr id="5" name="TextBox 4">
            <a:extLst>
              <a:ext uri="{FF2B5EF4-FFF2-40B4-BE49-F238E27FC236}">
                <a16:creationId xmlns:a16="http://schemas.microsoft.com/office/drawing/2014/main" id="{35DBA5CB-B87C-FFF7-E730-E64AB677EF9E}"/>
              </a:ext>
            </a:extLst>
          </p:cNvPr>
          <p:cNvSpPr txBox="1"/>
          <p:nvPr/>
        </p:nvSpPr>
        <p:spPr>
          <a:xfrm>
            <a:off x="6613973" y="1600180"/>
            <a:ext cx="5289755" cy="4276235"/>
          </a:xfrm>
          <a:prstGeom prst="rect">
            <a:avLst/>
          </a:prstGeom>
          <a:noFill/>
        </p:spPr>
        <p:txBody>
          <a:bodyPr wrap="square">
            <a:spAutoFit/>
          </a:bodyPr>
          <a:lstStyle/>
          <a:p>
            <a:pPr fontAlgn="auto">
              <a:lnSpc>
                <a:spcPct val="120000"/>
              </a:lnSpc>
              <a:spcAft>
                <a:spcPts val="0"/>
              </a:spcAft>
              <a:buClr>
                <a:schemeClr val="folHlink"/>
              </a:buClr>
              <a:defRPr/>
            </a:pPr>
            <a:r>
              <a:rPr lang="en-GB" altLang="en-US" sz="2000" dirty="0">
                <a:solidFill>
                  <a:schemeClr val="tx1"/>
                </a:solidFill>
                <a:latin typeface="+mj-lt"/>
              </a:rPr>
              <a:t>If your child had </a:t>
            </a:r>
            <a:r>
              <a:rPr lang="en-GB" altLang="en-US" sz="2000" dirty="0">
                <a:latin typeface="+mj-lt"/>
              </a:rPr>
              <a:t>additional</a:t>
            </a:r>
            <a:r>
              <a:rPr lang="en-GB" altLang="en-US" sz="2000" dirty="0">
                <a:solidFill>
                  <a:schemeClr val="tx1"/>
                </a:solidFill>
                <a:latin typeface="+mj-lt"/>
              </a:rPr>
              <a:t> needs and you would like help considering your options, visit </a:t>
            </a:r>
            <a:r>
              <a:rPr lang="en-GB" altLang="en-US" sz="2000" dirty="0">
                <a:solidFill>
                  <a:schemeClr val="tx1"/>
                </a:solidFill>
                <a:latin typeface="+mj-lt"/>
                <a:hlinkClick r:id="rId3"/>
              </a:rPr>
              <a:t>www.royalgreenwich.gov.uk/localoffer</a:t>
            </a:r>
            <a:endParaRPr lang="en-GB" altLang="en-US" sz="2000" dirty="0">
              <a:solidFill>
                <a:schemeClr val="tx1"/>
              </a:solidFill>
              <a:latin typeface="+mj-lt"/>
            </a:endParaRPr>
          </a:p>
          <a:p>
            <a:pPr eaLnBrk="1" fontAlgn="auto" hangingPunct="1">
              <a:lnSpc>
                <a:spcPct val="120000"/>
              </a:lnSpc>
              <a:spcAft>
                <a:spcPts val="0"/>
              </a:spcAft>
              <a:buClr>
                <a:schemeClr val="folHlink"/>
              </a:buClr>
              <a:defRPr/>
            </a:pPr>
            <a:endParaRPr lang="en-GB" altLang="en-US" sz="800" dirty="0">
              <a:latin typeface="+mj-lt"/>
            </a:endParaRPr>
          </a:p>
          <a:p>
            <a:pPr eaLnBrk="1" fontAlgn="auto" hangingPunct="1">
              <a:lnSpc>
                <a:spcPct val="120000"/>
              </a:lnSpc>
              <a:spcAft>
                <a:spcPts val="0"/>
              </a:spcAft>
              <a:buClr>
                <a:schemeClr val="folHlink"/>
              </a:buClr>
              <a:defRPr/>
            </a:pPr>
            <a:r>
              <a:rPr lang="en-GB" altLang="en-US" sz="2000" dirty="0">
                <a:latin typeface="+mj-lt"/>
              </a:rPr>
              <a:t>If</a:t>
            </a:r>
            <a:r>
              <a:rPr lang="en-GB" altLang="en-US" sz="2000" dirty="0">
                <a:solidFill>
                  <a:schemeClr val="tx1"/>
                </a:solidFill>
                <a:latin typeface="+mj-lt"/>
              </a:rPr>
              <a:t> your child has an Education, Health and Care Plan (EHCP) you need to apply through a separate process (you do not complete the standard application form). Contact </a:t>
            </a:r>
            <a:r>
              <a:rPr lang="en-GB" altLang="en-US" sz="2000" dirty="0">
                <a:latin typeface="+mj-lt"/>
              </a:rPr>
              <a:t>t</a:t>
            </a:r>
            <a:r>
              <a:rPr lang="en-GB" altLang="en-US" sz="2000" dirty="0">
                <a:solidFill>
                  <a:schemeClr val="tx1"/>
                </a:solidFill>
                <a:latin typeface="+mj-lt"/>
              </a:rPr>
              <a:t>he Greenwich SEND Assessment and Review Service at </a:t>
            </a:r>
            <a:r>
              <a:rPr lang="en-GB" altLang="en-US" sz="2000" dirty="0">
                <a:solidFill>
                  <a:schemeClr val="tx1"/>
                </a:solidFill>
                <a:latin typeface="+mj-lt"/>
                <a:hlinkClick r:id="rId4"/>
              </a:rPr>
              <a:t>special-needs@royal</a:t>
            </a:r>
            <a:r>
              <a:rPr lang="en-GB" altLang="en-US" sz="2000" dirty="0">
                <a:latin typeface="+mj-lt"/>
                <a:hlinkClick r:id="rId4"/>
              </a:rPr>
              <a:t>greenwich.gov.uk</a:t>
            </a:r>
            <a:endParaRPr lang="en-GB" altLang="en-US" sz="2000" dirty="0">
              <a:latin typeface="+mj-lt"/>
            </a:endParaRPr>
          </a:p>
          <a:p>
            <a:pPr eaLnBrk="1" fontAlgn="auto" hangingPunct="1">
              <a:lnSpc>
                <a:spcPct val="120000"/>
              </a:lnSpc>
              <a:spcAft>
                <a:spcPts val="0"/>
              </a:spcAft>
              <a:buClr>
                <a:schemeClr val="folHlink"/>
              </a:buClr>
              <a:defRPr/>
            </a:pPr>
            <a:r>
              <a:rPr lang="en-GB" altLang="en-US" sz="2000" dirty="0">
                <a:latin typeface="+mj-lt"/>
              </a:rPr>
              <a:t>or telephone </a:t>
            </a:r>
            <a:r>
              <a:rPr lang="en-GB" altLang="en-US" sz="2000" dirty="0">
                <a:solidFill>
                  <a:schemeClr val="tx1"/>
                </a:solidFill>
                <a:latin typeface="+mj-lt"/>
              </a:rPr>
              <a:t>020 8921 8029. </a:t>
            </a:r>
          </a:p>
          <a:p>
            <a:pPr eaLnBrk="1" fontAlgn="auto" hangingPunct="1">
              <a:lnSpc>
                <a:spcPct val="120000"/>
              </a:lnSpc>
              <a:spcAft>
                <a:spcPts val="0"/>
              </a:spcAft>
              <a:buClr>
                <a:schemeClr val="folHlink"/>
              </a:buClr>
              <a:defRPr/>
            </a:pPr>
            <a:endParaRPr lang="en-GB" altLang="en-US" sz="2000" dirty="0">
              <a:latin typeface="+mj-lt"/>
            </a:endParaRPr>
          </a:p>
        </p:txBody>
      </p:sp>
      <p:grpSp>
        <p:nvGrpSpPr>
          <p:cNvPr id="7" name="Group 6">
            <a:extLst>
              <a:ext uri="{FF2B5EF4-FFF2-40B4-BE49-F238E27FC236}">
                <a16:creationId xmlns:a16="http://schemas.microsoft.com/office/drawing/2014/main" id="{4A4E1DF8-E765-5530-DE7D-5BA0708505AE}"/>
              </a:ext>
            </a:extLst>
          </p:cNvPr>
          <p:cNvGrpSpPr/>
          <p:nvPr/>
        </p:nvGrpSpPr>
        <p:grpSpPr>
          <a:xfrm>
            <a:off x="288272" y="255639"/>
            <a:ext cx="6112528" cy="6413322"/>
            <a:chOff x="288272" y="255639"/>
            <a:chExt cx="6112528" cy="6413322"/>
          </a:xfrm>
        </p:grpSpPr>
        <p:pic>
          <p:nvPicPr>
            <p:cNvPr id="10" name="Picture 9">
              <a:extLst>
                <a:ext uri="{FF2B5EF4-FFF2-40B4-BE49-F238E27FC236}">
                  <a16:creationId xmlns:a16="http://schemas.microsoft.com/office/drawing/2014/main" id="{12FBB13B-D80A-9519-C6EB-FABEFDA44732}"/>
                </a:ext>
              </a:extLst>
            </p:cNvPr>
            <p:cNvPicPr>
              <a:picLocks noChangeAspect="1"/>
            </p:cNvPicPr>
            <p:nvPr/>
          </p:nvPicPr>
          <p:blipFill>
            <a:blip r:embed="rId5"/>
            <a:stretch>
              <a:fillRect/>
            </a:stretch>
          </p:blipFill>
          <p:spPr>
            <a:xfrm>
              <a:off x="288272" y="255639"/>
              <a:ext cx="6112528" cy="6413322"/>
            </a:xfrm>
            <a:prstGeom prst="rect">
              <a:avLst/>
            </a:prstGeom>
          </p:spPr>
        </p:pic>
        <p:sp>
          <p:nvSpPr>
            <p:cNvPr id="6" name="Rectangle 5">
              <a:extLst>
                <a:ext uri="{FF2B5EF4-FFF2-40B4-BE49-F238E27FC236}">
                  <a16:creationId xmlns:a16="http://schemas.microsoft.com/office/drawing/2014/main" id="{9BE8844F-8F2E-5BCF-A0FE-BE16E6477D00}"/>
                </a:ext>
              </a:extLst>
            </p:cNvPr>
            <p:cNvSpPr/>
            <p:nvPr/>
          </p:nvSpPr>
          <p:spPr>
            <a:xfrm>
              <a:off x="3344536" y="6101010"/>
              <a:ext cx="2939845" cy="567951"/>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TextBox 2">
            <a:extLst>
              <a:ext uri="{FF2B5EF4-FFF2-40B4-BE49-F238E27FC236}">
                <a16:creationId xmlns:a16="http://schemas.microsoft.com/office/drawing/2014/main" id="{711966E5-D685-E8D5-D0B4-5235187405EF}"/>
              </a:ext>
            </a:extLst>
          </p:cNvPr>
          <p:cNvSpPr txBox="1"/>
          <p:nvPr/>
        </p:nvSpPr>
        <p:spPr>
          <a:xfrm>
            <a:off x="6613973" y="5653298"/>
            <a:ext cx="4798142" cy="1015663"/>
          </a:xfrm>
          <a:prstGeom prst="rect">
            <a:avLst/>
          </a:prstGeom>
          <a:noFill/>
        </p:spPr>
        <p:txBody>
          <a:bodyPr wrap="square">
            <a:spAutoFit/>
          </a:bodyPr>
          <a:lstStyle/>
          <a:p>
            <a:r>
              <a:rPr lang="en-GB" sz="2000" dirty="0">
                <a:latin typeface="+mj-lt"/>
              </a:rPr>
              <a:t>https://greenwichcommunitydirectory.org.uk/children-young-people-additional-needs/choosing-and-getting-school</a:t>
            </a:r>
          </a:p>
        </p:txBody>
      </p:sp>
    </p:spTree>
    <p:extLst>
      <p:ext uri="{BB962C8B-B14F-4D97-AF65-F5344CB8AC3E}">
        <p14:creationId xmlns:p14="http://schemas.microsoft.com/office/powerpoint/2010/main" val="362852772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7ABB1-4CD9-D704-CF38-FB70AAD02A4D}"/>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A0D9046F-EAD4-F0D3-2B6A-AA1C68FB9A40}"/>
              </a:ext>
            </a:extLst>
          </p:cNvPr>
          <p:cNvSpPr>
            <a:spLocks noGrp="1" noChangeArrowheads="1"/>
          </p:cNvSpPr>
          <p:nvPr>
            <p:ph type="title"/>
          </p:nvPr>
        </p:nvSpPr>
        <p:spPr>
          <a:xfrm>
            <a:off x="2208213" y="2852738"/>
            <a:ext cx="7772400" cy="1143000"/>
          </a:xfrm>
        </p:spPr>
        <p:txBody>
          <a:bodyPr>
            <a:normAutofit fontScale="90000"/>
          </a:bodyPr>
          <a:lstStyle/>
          <a:p>
            <a:pPr eaLnBrk="1" fontAlgn="auto" hangingPunct="1">
              <a:spcAft>
                <a:spcPts val="0"/>
              </a:spcAft>
              <a:buClr>
                <a:schemeClr val="folHlink"/>
              </a:buClr>
              <a:defRPr/>
            </a:pPr>
            <a:br>
              <a:rPr lang="en-GB" altLang="en-US" sz="32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endParaRPr lang="en-GB" altLang="en-US" sz="5000">
              <a:solidFill>
                <a:schemeClr val="accent6">
                  <a:tint val="1000"/>
                </a:schemeClr>
              </a:solidFill>
              <a:latin typeface="Arial Rounded MT Bold" pitchFamily="34" charset="0"/>
              <a:ea typeface="ＭＳ Ｐゴシック" pitchFamily="34" charset="-128"/>
            </a:endParaRPr>
          </a:p>
        </p:txBody>
      </p:sp>
      <p:sp>
        <p:nvSpPr>
          <p:cNvPr id="2" name="Content Placeholder 1">
            <a:extLst>
              <a:ext uri="{FF2B5EF4-FFF2-40B4-BE49-F238E27FC236}">
                <a16:creationId xmlns:a16="http://schemas.microsoft.com/office/drawing/2014/main" id="{F5EEA461-41C2-AB51-891C-7ADCE08D5708}"/>
              </a:ext>
            </a:extLst>
          </p:cNvPr>
          <p:cNvSpPr>
            <a:spLocks noGrp="1"/>
          </p:cNvSpPr>
          <p:nvPr>
            <p:ph idx="1"/>
          </p:nvPr>
        </p:nvSpPr>
        <p:spPr>
          <a:xfrm>
            <a:off x="825911" y="807072"/>
            <a:ext cx="5982454" cy="4968552"/>
          </a:xfrm>
        </p:spPr>
        <p:txBody>
          <a:bodyPr rtlCol="0">
            <a:normAutofit/>
          </a:bodyPr>
          <a:lstStyle/>
          <a:p>
            <a:pPr marL="0" indent="0" eaLnBrk="1" fontAlgn="auto" hangingPunct="1">
              <a:spcAft>
                <a:spcPts val="0"/>
              </a:spcAft>
              <a:buClr>
                <a:schemeClr val="accent1">
                  <a:lumMod val="60000"/>
                  <a:lumOff val="40000"/>
                </a:schemeClr>
              </a:buClr>
              <a:buNone/>
              <a:defRPr/>
            </a:pPr>
            <a:endParaRPr lang="en-US" dirty="0"/>
          </a:p>
          <a:p>
            <a:pPr marL="0" indent="0" algn="ctr" eaLnBrk="1" fontAlgn="auto" hangingPunct="1">
              <a:lnSpc>
                <a:spcPct val="120000"/>
              </a:lnSpc>
              <a:spcAft>
                <a:spcPts val="0"/>
              </a:spcAft>
              <a:buClr>
                <a:schemeClr val="accent1">
                  <a:lumMod val="60000"/>
                  <a:lumOff val="40000"/>
                </a:schemeClr>
              </a:buClr>
              <a:buNone/>
              <a:defRPr/>
            </a:pPr>
            <a:r>
              <a:rPr lang="en-US" sz="4800" dirty="0">
                <a:solidFill>
                  <a:schemeClr val="tx1"/>
                </a:solidFill>
                <a:latin typeface="Century Gothic"/>
                <a:cs typeface="Gill Sans"/>
              </a:rPr>
              <a:t>Admission to Secondary School in Royal Greenwich for September 2026</a:t>
            </a:r>
            <a:endParaRPr lang="en-GB" sz="4800" dirty="0">
              <a:solidFill>
                <a:schemeClr val="tx1"/>
              </a:solidFill>
              <a:latin typeface="Century Gothic" panose="020B0502020202020204" pitchFamily="34" charset="0"/>
              <a:cs typeface="Gill Sans"/>
            </a:endParaRPr>
          </a:p>
        </p:txBody>
      </p:sp>
      <p:pic>
        <p:nvPicPr>
          <p:cNvPr id="8" name="Picture 7">
            <a:extLst>
              <a:ext uri="{FF2B5EF4-FFF2-40B4-BE49-F238E27FC236}">
                <a16:creationId xmlns:a16="http://schemas.microsoft.com/office/drawing/2014/main" id="{D828447E-7005-CF4A-7A77-A985615D507D}"/>
              </a:ext>
            </a:extLst>
          </p:cNvPr>
          <p:cNvPicPr>
            <a:picLocks noChangeAspect="1"/>
          </p:cNvPicPr>
          <p:nvPr/>
        </p:nvPicPr>
        <p:blipFill>
          <a:blip r:embed="rId2"/>
          <a:stretch>
            <a:fillRect/>
          </a:stretch>
        </p:blipFill>
        <p:spPr>
          <a:xfrm>
            <a:off x="7403690" y="176980"/>
            <a:ext cx="4595134" cy="6505112"/>
          </a:xfrm>
          <a:prstGeom prst="rect">
            <a:avLst/>
          </a:prstGeom>
        </p:spPr>
      </p:pic>
    </p:spTree>
    <p:extLst>
      <p:ext uri="{BB962C8B-B14F-4D97-AF65-F5344CB8AC3E}">
        <p14:creationId xmlns:p14="http://schemas.microsoft.com/office/powerpoint/2010/main" val="48824301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
            <a:extLst>
              <a:ext uri="{FF2B5EF4-FFF2-40B4-BE49-F238E27FC236}">
                <a16:creationId xmlns:a16="http://schemas.microsoft.com/office/drawing/2014/main" id="{F3B10C5C-02C6-4719-A1AA-A60A9EF40A97}"/>
              </a:ext>
            </a:extLst>
          </p:cNvPr>
          <p:cNvSpPr>
            <a:spLocks noGrp="1"/>
          </p:cNvSpPr>
          <p:nvPr>
            <p:ph type="title"/>
          </p:nvPr>
        </p:nvSpPr>
        <p:spPr>
          <a:xfrm>
            <a:off x="-28569" y="839894"/>
            <a:ext cx="3736367" cy="1371600"/>
          </a:xfrm>
        </p:spPr>
        <p:txBody>
          <a:bodyPr>
            <a:normAutofit/>
          </a:bodyPr>
          <a:lstStyle/>
          <a:p>
            <a:r>
              <a:rPr lang="en-US" sz="2400" dirty="0"/>
              <a:t>Admissions Arrangements</a:t>
            </a:r>
          </a:p>
        </p:txBody>
      </p:sp>
      <p:sp>
        <p:nvSpPr>
          <p:cNvPr id="10" name="Text Placeholder 3">
            <a:extLst>
              <a:ext uri="{FF2B5EF4-FFF2-40B4-BE49-F238E27FC236}">
                <a16:creationId xmlns:a16="http://schemas.microsoft.com/office/drawing/2014/main" id="{2AA8B9E9-CEEA-41F0-B5DB-F802243C1F0C}"/>
              </a:ext>
            </a:extLst>
          </p:cNvPr>
          <p:cNvSpPr>
            <a:spLocks noGrp="1"/>
          </p:cNvSpPr>
          <p:nvPr>
            <p:ph type="body" sz="half" idx="2"/>
          </p:nvPr>
        </p:nvSpPr>
        <p:spPr>
          <a:xfrm>
            <a:off x="41295" y="2280320"/>
            <a:ext cx="3596640" cy="2472510"/>
          </a:xfrm>
        </p:spPr>
        <p:txBody>
          <a:bodyPr>
            <a:normAutofit fontScale="77500" lnSpcReduction="20000"/>
          </a:bodyPr>
          <a:lstStyle/>
          <a:p>
            <a:r>
              <a:rPr lang="en-US" b="1" dirty="0">
                <a:solidFill>
                  <a:schemeClr val="tx1"/>
                </a:solidFill>
              </a:rPr>
              <a:t>When there are more applications than places, admissions will look at the following:</a:t>
            </a:r>
          </a:p>
          <a:p>
            <a:endParaRPr lang="en-US" sz="1000" b="1" dirty="0">
              <a:solidFill>
                <a:schemeClr val="tx1"/>
              </a:solidFill>
            </a:endParaRPr>
          </a:p>
          <a:p>
            <a:r>
              <a:rPr lang="en-US" dirty="0">
                <a:solidFill>
                  <a:schemeClr val="tx1"/>
                </a:solidFill>
              </a:rPr>
              <a:t>Looked after children</a:t>
            </a:r>
          </a:p>
          <a:p>
            <a:r>
              <a:rPr lang="en-US" dirty="0">
                <a:solidFill>
                  <a:schemeClr val="tx1"/>
                </a:solidFill>
              </a:rPr>
              <a:t>EHCP (Educational Health Care Plan)</a:t>
            </a:r>
          </a:p>
          <a:p>
            <a:r>
              <a:rPr lang="en-US" dirty="0">
                <a:solidFill>
                  <a:schemeClr val="tx1"/>
                </a:solidFill>
              </a:rPr>
              <a:t>Acute medical conditions or social care need </a:t>
            </a:r>
          </a:p>
          <a:p>
            <a:r>
              <a:rPr lang="en-US" dirty="0">
                <a:solidFill>
                  <a:schemeClr val="tx1"/>
                </a:solidFill>
              </a:rPr>
              <a:t>Children with siblings at the school</a:t>
            </a:r>
          </a:p>
          <a:p>
            <a:r>
              <a:rPr lang="en-US" dirty="0">
                <a:solidFill>
                  <a:schemeClr val="tx1"/>
                </a:solidFill>
              </a:rPr>
              <a:t>Home to school distance</a:t>
            </a:r>
          </a:p>
          <a:p>
            <a:r>
              <a:rPr lang="en-US" dirty="0">
                <a:solidFill>
                  <a:schemeClr val="tx1"/>
                </a:solidFill>
              </a:rPr>
              <a:t>Faith (faith schools have a certain number of places for faith applicants)</a:t>
            </a:r>
          </a:p>
          <a:p>
            <a:r>
              <a:rPr lang="en-US" dirty="0">
                <a:solidFill>
                  <a:schemeClr val="tx1"/>
                </a:solidFill>
              </a:rPr>
              <a:t>Children of staff</a:t>
            </a:r>
          </a:p>
          <a:p>
            <a:endParaRPr lang="en-US" dirty="0"/>
          </a:p>
        </p:txBody>
      </p:sp>
      <p:sp>
        <p:nvSpPr>
          <p:cNvPr id="4" name="Text Placeholder 3">
            <a:extLst>
              <a:ext uri="{FF2B5EF4-FFF2-40B4-BE49-F238E27FC236}">
                <a16:creationId xmlns:a16="http://schemas.microsoft.com/office/drawing/2014/main" id="{C99416A2-BEBF-14AB-8695-C29CA3274CEA}"/>
              </a:ext>
            </a:extLst>
          </p:cNvPr>
          <p:cNvSpPr txBox="1">
            <a:spLocks/>
          </p:cNvSpPr>
          <p:nvPr/>
        </p:nvSpPr>
        <p:spPr bwMode="auto">
          <a:xfrm>
            <a:off x="203200" y="5171282"/>
            <a:ext cx="316992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lnSpcReduction="10000"/>
          </a:bodyPr>
          <a:lstStyle>
            <a:lvl1pPr marL="0" indent="0" algn="l" rtl="0" eaLnBrk="0" fontAlgn="base" hangingPunct="0">
              <a:spcBef>
                <a:spcPct val="20000"/>
              </a:spcBef>
              <a:spcAft>
                <a:spcPct val="0"/>
              </a:spcAft>
              <a:buClr>
                <a:srgbClr val="ACC2C9"/>
              </a:buClr>
              <a:buFont typeface="Arial" charset="0"/>
              <a:buNone/>
              <a:defRPr sz="1800" kern="1200">
                <a:solidFill>
                  <a:srgbClr val="FFFFFF"/>
                </a:solidFill>
                <a:latin typeface="+mn-lt"/>
                <a:ea typeface="+mn-ea"/>
                <a:cs typeface="+mn-cs"/>
              </a:defRPr>
            </a:lvl1pPr>
            <a:lvl2pPr marL="457200" indent="0" algn="l" rtl="0" eaLnBrk="0" fontAlgn="base" hangingPunct="0">
              <a:spcBef>
                <a:spcPct val="20000"/>
              </a:spcBef>
              <a:spcAft>
                <a:spcPct val="0"/>
              </a:spcAft>
              <a:buClr>
                <a:srgbClr val="ACC2C9"/>
              </a:buClr>
              <a:buFont typeface="Arial" charset="0"/>
              <a:buNone/>
              <a:defRPr sz="1200" kern="1200">
                <a:solidFill>
                  <a:schemeClr val="tx1"/>
                </a:solidFill>
                <a:latin typeface="+mn-lt"/>
                <a:ea typeface="+mn-ea"/>
                <a:cs typeface="+mn-cs"/>
              </a:defRPr>
            </a:lvl2pPr>
            <a:lvl3pPr marL="914400" indent="0" algn="l" rtl="0" eaLnBrk="0" fontAlgn="base" hangingPunct="0">
              <a:spcBef>
                <a:spcPct val="20000"/>
              </a:spcBef>
              <a:spcAft>
                <a:spcPct val="0"/>
              </a:spcAft>
              <a:buClr>
                <a:schemeClr val="accent2"/>
              </a:buClr>
              <a:buFont typeface="Arial" charset="0"/>
              <a:buNone/>
              <a:defRPr sz="1000" kern="1200">
                <a:solidFill>
                  <a:schemeClr val="tx2"/>
                </a:solidFill>
                <a:latin typeface="+mn-lt"/>
                <a:ea typeface="+mn-ea"/>
                <a:cs typeface="+mn-cs"/>
              </a:defRPr>
            </a:lvl3pPr>
            <a:lvl4pPr marL="1371600" indent="0" algn="l" rtl="0" eaLnBrk="0" fontAlgn="base" hangingPunct="0">
              <a:spcBef>
                <a:spcPct val="20000"/>
              </a:spcBef>
              <a:spcAft>
                <a:spcPct val="0"/>
              </a:spcAft>
              <a:buClr>
                <a:srgbClr val="99987F"/>
              </a:buClr>
              <a:buFont typeface="Arial" charset="0"/>
              <a:buNone/>
              <a:defRPr sz="900" kern="1200">
                <a:solidFill>
                  <a:schemeClr val="tx1"/>
                </a:solidFill>
                <a:latin typeface="+mn-lt"/>
                <a:ea typeface="+mn-ea"/>
                <a:cs typeface="+mn-cs"/>
              </a:defRPr>
            </a:lvl4pPr>
            <a:lvl5pPr marL="1828800" indent="0" algn="l" rtl="0" eaLnBrk="0" fontAlgn="base" hangingPunct="0">
              <a:spcBef>
                <a:spcPct val="20000"/>
              </a:spcBef>
              <a:spcAft>
                <a:spcPct val="0"/>
              </a:spcAft>
              <a:buClr>
                <a:srgbClr val="90AC97"/>
              </a:buClr>
              <a:buFont typeface="Arial" charset="0"/>
              <a:buNone/>
              <a:defRPr sz="900" kern="1200">
                <a:solidFill>
                  <a:schemeClr val="tx2"/>
                </a:solidFill>
                <a:latin typeface="+mn-lt"/>
                <a:ea typeface="+mn-ea"/>
                <a:cs typeface="+mn-cs"/>
              </a:defRPr>
            </a:lvl5pPr>
            <a:lvl6pPr marL="2286000" indent="0" algn="l" defTabSz="914400" rtl="0" eaLnBrk="1" latinLnBrk="0" hangingPunct="1">
              <a:spcBef>
                <a:spcPct val="20000"/>
              </a:spcBef>
              <a:buClr>
                <a:schemeClr val="accent5"/>
              </a:buClr>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Clr>
                <a:schemeClr val="accent6"/>
              </a:buClr>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Clr>
                <a:schemeClr val="accent3"/>
              </a:buClr>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Clr>
                <a:schemeClr val="accent6"/>
              </a:buClr>
              <a:buFont typeface="Arial" pitchFamily="34" charset="0"/>
              <a:buNone/>
              <a:defRPr sz="900" kern="1200">
                <a:solidFill>
                  <a:schemeClr val="tx1"/>
                </a:solidFill>
                <a:latin typeface="+mn-lt"/>
                <a:ea typeface="+mn-ea"/>
                <a:cs typeface="+mn-cs"/>
              </a:defRPr>
            </a:lvl9pPr>
          </a:lstStyle>
          <a:p>
            <a:r>
              <a:rPr lang="en-US" dirty="0">
                <a:solidFill>
                  <a:schemeClr val="tx1"/>
                </a:solidFill>
                <a:ea typeface="+mn-lt"/>
                <a:cs typeface="+mn-lt"/>
                <a:hlinkClick r:id="rId2">
                  <a:extLst>
                    <a:ext uri="{A12FA001-AC4F-418D-AE19-62706E023703}">
                      <ahyp:hlinkClr xmlns:ahyp="http://schemas.microsoft.com/office/drawing/2018/hyperlinkcolor" val="tx"/>
                    </a:ext>
                  </a:extLst>
                </a:hlinkClick>
              </a:rPr>
              <a:t>https://edition.pagesuite-professional.co.uk/html5/reader/production/default.aspx?pubname=&amp;pubid=544b8783-16f8-47e1-aa52-9701795c26c5</a:t>
            </a:r>
            <a:r>
              <a:rPr lang="en-US" dirty="0">
                <a:solidFill>
                  <a:schemeClr val="tx1"/>
                </a:solidFill>
                <a:ea typeface="+mn-lt"/>
                <a:cs typeface="+mn-lt"/>
              </a:rPr>
              <a:t> </a:t>
            </a:r>
            <a:endParaRPr lang="en-US" dirty="0">
              <a:solidFill>
                <a:schemeClr val="tx1"/>
              </a:solidFill>
            </a:endParaRPr>
          </a:p>
        </p:txBody>
      </p:sp>
      <p:pic>
        <p:nvPicPr>
          <p:cNvPr id="3" name="Picture 2">
            <a:extLst>
              <a:ext uri="{FF2B5EF4-FFF2-40B4-BE49-F238E27FC236}">
                <a16:creationId xmlns:a16="http://schemas.microsoft.com/office/drawing/2014/main" id="{BB649C26-880A-06AE-095E-74AC9E45E8B7}"/>
              </a:ext>
            </a:extLst>
          </p:cNvPr>
          <p:cNvPicPr>
            <a:picLocks noChangeAspect="1"/>
          </p:cNvPicPr>
          <p:nvPr/>
        </p:nvPicPr>
        <p:blipFill>
          <a:blip r:embed="rId3"/>
          <a:stretch>
            <a:fillRect/>
          </a:stretch>
        </p:blipFill>
        <p:spPr>
          <a:xfrm>
            <a:off x="3910056" y="935605"/>
            <a:ext cx="8078744" cy="4986789"/>
          </a:xfrm>
          <a:prstGeom prst="rect">
            <a:avLst/>
          </a:prstGeom>
        </p:spPr>
      </p:pic>
    </p:spTree>
    <p:extLst>
      <p:ext uri="{BB962C8B-B14F-4D97-AF65-F5344CB8AC3E}">
        <p14:creationId xmlns:p14="http://schemas.microsoft.com/office/powerpoint/2010/main" val="1389581564"/>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256B5-D66D-2224-472A-F04DF1E64BF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CAE5189-A9E1-B4C0-7D53-AD980EA8F256}"/>
              </a:ext>
            </a:extLst>
          </p:cNvPr>
          <p:cNvPicPr>
            <a:picLocks noChangeAspect="1"/>
          </p:cNvPicPr>
          <p:nvPr/>
        </p:nvPicPr>
        <p:blipFill>
          <a:blip r:embed="rId2"/>
          <a:stretch>
            <a:fillRect/>
          </a:stretch>
        </p:blipFill>
        <p:spPr>
          <a:xfrm>
            <a:off x="1061884" y="183496"/>
            <a:ext cx="10068232" cy="6491007"/>
          </a:xfrm>
          <a:prstGeom prst="rect">
            <a:avLst/>
          </a:prstGeom>
        </p:spPr>
      </p:pic>
      <p:sp>
        <p:nvSpPr>
          <p:cNvPr id="2" name="Arrow: Down 1">
            <a:extLst>
              <a:ext uri="{FF2B5EF4-FFF2-40B4-BE49-F238E27FC236}">
                <a16:creationId xmlns:a16="http://schemas.microsoft.com/office/drawing/2014/main" id="{8ADDE6FA-7AF6-E1C2-A657-298FC976F82B}"/>
              </a:ext>
            </a:extLst>
          </p:cNvPr>
          <p:cNvSpPr/>
          <p:nvPr/>
        </p:nvSpPr>
        <p:spPr>
          <a:xfrm rot="3529747">
            <a:off x="10988852" y="98322"/>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237393853"/>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57D2B-D62A-8C7B-D25B-129552977896}"/>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B7CEE97-568A-20F6-A59C-153E510060DA}"/>
              </a:ext>
            </a:extLst>
          </p:cNvPr>
          <p:cNvPicPr>
            <a:picLocks noChangeAspect="1"/>
          </p:cNvPicPr>
          <p:nvPr/>
        </p:nvPicPr>
        <p:blipFill>
          <a:blip r:embed="rId2"/>
          <a:srcRect b="3702"/>
          <a:stretch>
            <a:fillRect/>
          </a:stretch>
        </p:blipFill>
        <p:spPr>
          <a:xfrm>
            <a:off x="884903" y="261684"/>
            <a:ext cx="10363200" cy="6419903"/>
          </a:xfrm>
          <a:prstGeom prst="rect">
            <a:avLst/>
          </a:prstGeom>
        </p:spPr>
      </p:pic>
      <p:sp>
        <p:nvSpPr>
          <p:cNvPr id="2" name="Arrow: Down 1">
            <a:extLst>
              <a:ext uri="{FF2B5EF4-FFF2-40B4-BE49-F238E27FC236}">
                <a16:creationId xmlns:a16="http://schemas.microsoft.com/office/drawing/2014/main" id="{69CC5280-76B6-5011-67F6-3B20203AD25C}"/>
              </a:ext>
            </a:extLst>
          </p:cNvPr>
          <p:cNvSpPr/>
          <p:nvPr/>
        </p:nvSpPr>
        <p:spPr>
          <a:xfrm rot="3529747">
            <a:off x="10988852" y="98322"/>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Arrow: Down 2">
            <a:extLst>
              <a:ext uri="{FF2B5EF4-FFF2-40B4-BE49-F238E27FC236}">
                <a16:creationId xmlns:a16="http://schemas.microsoft.com/office/drawing/2014/main" id="{7D5E97EF-613F-D1AC-8F25-976D68F5B211}"/>
              </a:ext>
            </a:extLst>
          </p:cNvPr>
          <p:cNvSpPr/>
          <p:nvPr/>
        </p:nvSpPr>
        <p:spPr>
          <a:xfrm rot="3529747">
            <a:off x="7591807" y="3849327"/>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Arrow: Down 3">
            <a:extLst>
              <a:ext uri="{FF2B5EF4-FFF2-40B4-BE49-F238E27FC236}">
                <a16:creationId xmlns:a16="http://schemas.microsoft.com/office/drawing/2014/main" id="{22BC79AA-8AED-DFA5-6BCB-9D6F9BDD98B2}"/>
              </a:ext>
            </a:extLst>
          </p:cNvPr>
          <p:cNvSpPr/>
          <p:nvPr/>
        </p:nvSpPr>
        <p:spPr>
          <a:xfrm rot="18573469">
            <a:off x="2764167" y="3886698"/>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866837421"/>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C1FAF-2DBE-8B65-B28B-59972FB82EF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0818200-82AA-B0C7-1391-6AE4DEDC2EAB}"/>
              </a:ext>
            </a:extLst>
          </p:cNvPr>
          <p:cNvPicPr>
            <a:picLocks noChangeAspect="1"/>
          </p:cNvPicPr>
          <p:nvPr/>
        </p:nvPicPr>
        <p:blipFill>
          <a:blip r:embed="rId2"/>
          <a:stretch>
            <a:fillRect/>
          </a:stretch>
        </p:blipFill>
        <p:spPr>
          <a:xfrm>
            <a:off x="1194267" y="265470"/>
            <a:ext cx="9803465" cy="6327059"/>
          </a:xfrm>
          <a:prstGeom prst="rect">
            <a:avLst/>
          </a:prstGeom>
        </p:spPr>
      </p:pic>
      <p:sp>
        <p:nvSpPr>
          <p:cNvPr id="5" name="Arrow: Down 4">
            <a:extLst>
              <a:ext uri="{FF2B5EF4-FFF2-40B4-BE49-F238E27FC236}">
                <a16:creationId xmlns:a16="http://schemas.microsoft.com/office/drawing/2014/main" id="{9C57E1C2-AEB6-BE7C-8881-F5CEA2C2B675}"/>
              </a:ext>
            </a:extLst>
          </p:cNvPr>
          <p:cNvSpPr/>
          <p:nvPr/>
        </p:nvSpPr>
        <p:spPr>
          <a:xfrm rot="3529747">
            <a:off x="10988852" y="98322"/>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Arrow: Down 7">
            <a:extLst>
              <a:ext uri="{FF2B5EF4-FFF2-40B4-BE49-F238E27FC236}">
                <a16:creationId xmlns:a16="http://schemas.microsoft.com/office/drawing/2014/main" id="{FFA84D72-3C09-E614-064B-D90FD161D6D0}"/>
              </a:ext>
            </a:extLst>
          </p:cNvPr>
          <p:cNvSpPr/>
          <p:nvPr/>
        </p:nvSpPr>
        <p:spPr>
          <a:xfrm rot="3529747">
            <a:off x="7778619" y="3544528"/>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788076250"/>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59884834-525E-CFA1-14B2-DE293E066D94}"/>
              </a:ext>
            </a:extLst>
          </p:cNvPr>
          <p:cNvSpPr>
            <a:spLocks noGrp="1" noChangeArrowheads="1"/>
          </p:cNvSpPr>
          <p:nvPr>
            <p:ph type="title"/>
          </p:nvPr>
        </p:nvSpPr>
        <p:spPr>
          <a:xfrm>
            <a:off x="2208213" y="2852738"/>
            <a:ext cx="7772400" cy="1143000"/>
          </a:xfrm>
        </p:spPr>
        <p:txBody>
          <a:bodyPr>
            <a:normAutofit fontScale="90000"/>
          </a:bodyPr>
          <a:lstStyle/>
          <a:p>
            <a:pPr eaLnBrk="1" fontAlgn="auto" hangingPunct="1">
              <a:spcAft>
                <a:spcPts val="0"/>
              </a:spcAft>
              <a:buClr>
                <a:schemeClr val="folHlink"/>
              </a:buClr>
              <a:defRPr/>
            </a:pPr>
            <a:br>
              <a:rPr lang="en-GB" altLang="en-US" sz="32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endParaRPr lang="en-GB" altLang="en-US" sz="5000">
              <a:solidFill>
                <a:schemeClr val="accent6">
                  <a:tint val="1000"/>
                </a:schemeClr>
              </a:solidFill>
              <a:latin typeface="Arial Rounded MT Bold" pitchFamily="34" charset="0"/>
              <a:ea typeface="ＭＳ Ｐゴシック" pitchFamily="34" charset="-128"/>
            </a:endParaRPr>
          </a:p>
        </p:txBody>
      </p:sp>
      <p:pic>
        <p:nvPicPr>
          <p:cNvPr id="2" name="Picture 2" descr="Map&#10;&#10;Description automatically generated">
            <a:extLst>
              <a:ext uri="{FF2B5EF4-FFF2-40B4-BE49-F238E27FC236}">
                <a16:creationId xmlns:a16="http://schemas.microsoft.com/office/drawing/2014/main" id="{148B5A64-FC00-4CF6-D671-1BFF6CEB7D55}"/>
              </a:ext>
            </a:extLst>
          </p:cNvPr>
          <p:cNvPicPr>
            <a:picLocks noChangeAspect="1"/>
          </p:cNvPicPr>
          <p:nvPr/>
        </p:nvPicPr>
        <p:blipFill>
          <a:blip r:embed="rId2"/>
          <a:srcRect r="11606"/>
          <a:stretch/>
        </p:blipFill>
        <p:spPr>
          <a:xfrm>
            <a:off x="2271109" y="1124744"/>
            <a:ext cx="7586610" cy="4846778"/>
          </a:xfrm>
          <a:prstGeom prst="rect">
            <a:avLst/>
          </a:prstGeom>
        </p:spPr>
      </p:pic>
      <p:sp>
        <p:nvSpPr>
          <p:cNvPr id="6" name="Rectangle 2">
            <a:extLst>
              <a:ext uri="{FF2B5EF4-FFF2-40B4-BE49-F238E27FC236}">
                <a16:creationId xmlns:a16="http://schemas.microsoft.com/office/drawing/2014/main" id="{65205305-D4BE-0E27-FE06-E4ACB54B59FE}"/>
              </a:ext>
            </a:extLst>
          </p:cNvPr>
          <p:cNvSpPr txBox="1">
            <a:spLocks noChangeArrowheads="1"/>
          </p:cNvSpPr>
          <p:nvPr/>
        </p:nvSpPr>
        <p:spPr>
          <a:xfrm>
            <a:off x="1703513" y="197207"/>
            <a:ext cx="8721802" cy="850106"/>
          </a:xfrm>
          <a:prstGeom prst="rect">
            <a:avLst/>
          </a:prstGeom>
        </p:spPr>
        <p:txBody>
          <a:bodyPr vert="horz" lIns="91440" tIns="45720" rIns="91440" bIns="45720" rtlCol="0" anchor="b">
            <a:noAutofit/>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pPr algn="ctr">
              <a:spcAft>
                <a:spcPts val="0"/>
              </a:spcAft>
              <a:defRPr/>
            </a:pPr>
            <a:r>
              <a:rPr lang="en-GB" altLang="en-US" sz="4400" dirty="0">
                <a:solidFill>
                  <a:schemeClr val="accent2">
                    <a:lumMod val="40000"/>
                    <a:lumOff val="60000"/>
                  </a:schemeClr>
                </a:solidFill>
                <a:latin typeface="Century Gothic"/>
                <a:ea typeface="ＭＳ Ｐゴシック"/>
              </a:rPr>
              <a:t>Royal Borough of Greenwich</a:t>
            </a:r>
            <a:endParaRPr lang="en-US" sz="4400" dirty="0">
              <a:solidFill>
                <a:schemeClr val="accent2">
                  <a:lumMod val="40000"/>
                  <a:lumOff val="60000"/>
                </a:schemeClr>
              </a:solidFill>
            </a:endParaRPr>
          </a:p>
        </p:txBody>
      </p:sp>
      <p:sp>
        <p:nvSpPr>
          <p:cNvPr id="7" name="TextBox 6">
            <a:extLst>
              <a:ext uri="{FF2B5EF4-FFF2-40B4-BE49-F238E27FC236}">
                <a16:creationId xmlns:a16="http://schemas.microsoft.com/office/drawing/2014/main" id="{586AC32D-393B-418C-3619-90B654B55DB1}"/>
              </a:ext>
            </a:extLst>
          </p:cNvPr>
          <p:cNvSpPr txBox="1"/>
          <p:nvPr/>
        </p:nvSpPr>
        <p:spPr>
          <a:xfrm>
            <a:off x="2271110" y="5952907"/>
            <a:ext cx="7586610" cy="707886"/>
          </a:xfrm>
          <a:prstGeom prst="rect">
            <a:avLst/>
          </a:prstGeom>
          <a:noFill/>
        </p:spPr>
        <p:txBody>
          <a:bodyPr wrap="square">
            <a:spAutoFit/>
          </a:bodyPr>
          <a:lstStyle/>
          <a:p>
            <a:r>
              <a:rPr lang="en-GB" sz="2000" dirty="0">
                <a:latin typeface="+mj-lt"/>
              </a:rPr>
              <a:t>https://www.royalgreenwich.gov.uk/info/200286/apply_for_a_school_place/1400/secondary_school_offers_interactive_map</a:t>
            </a:r>
          </a:p>
        </p:txBody>
      </p:sp>
    </p:spTree>
    <p:extLst>
      <p:ext uri="{BB962C8B-B14F-4D97-AF65-F5344CB8AC3E}">
        <p14:creationId xmlns:p14="http://schemas.microsoft.com/office/powerpoint/2010/main" val="3634539771"/>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093" y="404664"/>
            <a:ext cx="10972800" cy="580926"/>
          </a:xfrm>
        </p:spPr>
        <p:txBody>
          <a:bodyPr>
            <a:normAutofit fontScale="90000"/>
          </a:bodyPr>
          <a:lstStyle/>
          <a:p>
            <a:r>
              <a:rPr lang="en-US" dirty="0">
                <a:solidFill>
                  <a:schemeClr val="accent2">
                    <a:lumMod val="40000"/>
                    <a:lumOff val="60000"/>
                  </a:schemeClr>
                </a:solidFill>
              </a:rPr>
              <a:t>Open Days/Open Evenings</a:t>
            </a:r>
          </a:p>
        </p:txBody>
      </p:sp>
      <p:sp>
        <p:nvSpPr>
          <p:cNvPr id="3" name="Content Placeholder 2"/>
          <p:cNvSpPr>
            <a:spLocks noGrp="1"/>
          </p:cNvSpPr>
          <p:nvPr>
            <p:ph idx="1"/>
          </p:nvPr>
        </p:nvSpPr>
        <p:spPr>
          <a:xfrm>
            <a:off x="637093" y="1264340"/>
            <a:ext cx="10972800" cy="4964373"/>
          </a:xfrm>
        </p:spPr>
        <p:txBody>
          <a:bodyPr/>
          <a:lstStyle/>
          <a:p>
            <a:pPr marL="0" indent="0">
              <a:buNone/>
            </a:pPr>
            <a:r>
              <a:rPr lang="en-US" sz="2200" dirty="0">
                <a:solidFill>
                  <a:schemeClr val="tx1"/>
                </a:solidFill>
              </a:rPr>
              <a:t>Usually, schools are able to offer open evenings and open mornings - this is an opportunity for you and your family to look around the schools so that you can get a better idea of they are like.</a:t>
            </a:r>
          </a:p>
          <a:p>
            <a:pPr marL="0" indent="0">
              <a:buNone/>
            </a:pPr>
            <a:endParaRPr lang="en-US" sz="2200" dirty="0">
              <a:solidFill>
                <a:schemeClr val="tx1"/>
              </a:solidFill>
            </a:endParaRPr>
          </a:p>
          <a:p>
            <a:pPr marL="0" indent="0">
              <a:buNone/>
            </a:pPr>
            <a:r>
              <a:rPr lang="en-US" sz="2200" dirty="0">
                <a:solidFill>
                  <a:schemeClr val="tx1"/>
                </a:solidFill>
              </a:rPr>
              <a:t>School websites and Greenwich's admission website show the dates at the beginning of September and begin their open days from September.  </a:t>
            </a:r>
          </a:p>
          <a:p>
            <a:endParaRPr lang="en-US" sz="2200" dirty="0">
              <a:solidFill>
                <a:srgbClr val="DFE6D0"/>
              </a:solidFill>
            </a:endParaRPr>
          </a:p>
          <a:p>
            <a:endParaRPr lang="en-US" sz="2200" dirty="0">
              <a:solidFill>
                <a:srgbClr val="DFE6D0"/>
              </a:solidFill>
            </a:endParaRPr>
          </a:p>
          <a:p>
            <a:endParaRPr lang="en-US" dirty="0">
              <a:solidFill>
                <a:srgbClr val="DFE6D0"/>
              </a:solidFill>
            </a:endParaRPr>
          </a:p>
          <a:p>
            <a:endParaRPr lang="en-US" dirty="0"/>
          </a:p>
          <a:p>
            <a:endParaRPr lang="en-US" dirty="0"/>
          </a:p>
        </p:txBody>
      </p:sp>
      <p:sp>
        <p:nvSpPr>
          <p:cNvPr id="7" name="TextBox 6">
            <a:extLst>
              <a:ext uri="{FF2B5EF4-FFF2-40B4-BE49-F238E27FC236}">
                <a16:creationId xmlns:a16="http://schemas.microsoft.com/office/drawing/2014/main" id="{4F1FD301-3AB9-1F7C-B547-C5297218A858}"/>
              </a:ext>
            </a:extLst>
          </p:cNvPr>
          <p:cNvSpPr txBox="1"/>
          <p:nvPr/>
        </p:nvSpPr>
        <p:spPr>
          <a:xfrm>
            <a:off x="637093" y="3579519"/>
            <a:ext cx="11053462" cy="2012795"/>
          </a:xfrm>
          <a:prstGeom prst="rect">
            <a:avLst/>
          </a:prstGeom>
          <a:noFill/>
        </p:spPr>
        <p:txBody>
          <a:bodyPr wrap="square" lIns="91440" tIns="45720" rIns="91440" bIns="45720" anchor="t">
            <a:spAutoFit/>
          </a:bodyPr>
          <a:lstStyle/>
          <a:p>
            <a:pPr algn="just">
              <a:lnSpc>
                <a:spcPct val="115000"/>
              </a:lnSpc>
              <a:spcAft>
                <a:spcPts val="1000"/>
              </a:spcAft>
            </a:pPr>
            <a:r>
              <a:rPr lang="en-GB" sz="2200" dirty="0">
                <a:latin typeface="+mj-lt"/>
                <a:ea typeface="Calibri"/>
                <a:cs typeface="Times New Roman"/>
              </a:rPr>
              <a:t>We</a:t>
            </a:r>
            <a:r>
              <a:rPr lang="en-GB" sz="2200" dirty="0">
                <a:effectLst/>
                <a:latin typeface="+mj-lt"/>
                <a:ea typeface="Calibri"/>
                <a:cs typeface="Times New Roman"/>
              </a:rPr>
              <a:t> advise parents to visit a variety of schools, if possible, </a:t>
            </a:r>
            <a:r>
              <a:rPr lang="en-GB" sz="2200" dirty="0">
                <a:latin typeface="+mj-lt"/>
                <a:ea typeface="Calibri"/>
                <a:cs typeface="Times New Roman"/>
              </a:rPr>
              <a:t>to</a:t>
            </a:r>
            <a:r>
              <a:rPr lang="en-GB" sz="2200" dirty="0">
                <a:effectLst/>
                <a:latin typeface="+mj-lt"/>
                <a:ea typeface="Calibri"/>
                <a:cs typeface="Times New Roman"/>
              </a:rPr>
              <a:t> make an informed decision about where your child will attend secondary school. If you are planning on attending open day events with your child during the school day, you will need to inform the school office. All visits to secondary schools will be entered in the register as an approved absence. We ask that children return to school after visiting prospective schools. </a:t>
            </a:r>
            <a:endParaRPr lang="en-GB" dirty="0">
              <a:cs typeface="Times New Roman"/>
            </a:endParaRPr>
          </a:p>
        </p:txBody>
      </p:sp>
      <p:sp>
        <p:nvSpPr>
          <p:cNvPr id="6" name="TextBox 5">
            <a:extLst>
              <a:ext uri="{FF2B5EF4-FFF2-40B4-BE49-F238E27FC236}">
                <a16:creationId xmlns:a16="http://schemas.microsoft.com/office/drawing/2014/main" id="{43E37F04-5AC8-208A-AB8E-3C98D5D2B065}"/>
              </a:ext>
            </a:extLst>
          </p:cNvPr>
          <p:cNvSpPr txBox="1"/>
          <p:nvPr/>
        </p:nvSpPr>
        <p:spPr>
          <a:xfrm>
            <a:off x="637093" y="5919805"/>
            <a:ext cx="11759381" cy="707886"/>
          </a:xfrm>
          <a:prstGeom prst="rect">
            <a:avLst/>
          </a:prstGeom>
          <a:noFill/>
        </p:spPr>
        <p:txBody>
          <a:bodyPr wrap="square">
            <a:spAutoFit/>
          </a:bodyPr>
          <a:lstStyle/>
          <a:p>
            <a:r>
              <a:rPr lang="en-GB" sz="2000" dirty="0">
                <a:latin typeface="+mj-lt"/>
              </a:rPr>
              <a:t>https://www.royalgreenwich.gov.uk/schools-and-education/apply-school-place/apply-secondary-school-place/attend-secondary-school-open</a:t>
            </a:r>
          </a:p>
        </p:txBody>
      </p:sp>
    </p:spTree>
    <p:extLst>
      <p:ext uri="{BB962C8B-B14F-4D97-AF65-F5344CB8AC3E}">
        <p14:creationId xmlns:p14="http://schemas.microsoft.com/office/powerpoint/2010/main" val="80630962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F97FF-A318-C473-425E-C26B333B82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B4688B-1407-0788-2F8D-915092846ABB}"/>
              </a:ext>
            </a:extLst>
          </p:cNvPr>
          <p:cNvSpPr>
            <a:spLocks noGrp="1"/>
          </p:cNvSpPr>
          <p:nvPr>
            <p:ph type="title"/>
          </p:nvPr>
        </p:nvSpPr>
        <p:spPr>
          <a:xfrm>
            <a:off x="609600" y="312437"/>
            <a:ext cx="10972800" cy="580926"/>
          </a:xfrm>
        </p:spPr>
        <p:txBody>
          <a:bodyPr>
            <a:normAutofit/>
          </a:bodyPr>
          <a:lstStyle/>
          <a:p>
            <a:r>
              <a:rPr lang="en-US" sz="2400" dirty="0">
                <a:solidFill>
                  <a:schemeClr val="accent2">
                    <a:lumMod val="40000"/>
                    <a:lumOff val="60000"/>
                  </a:schemeClr>
                </a:solidFill>
              </a:rPr>
              <a:t>John Roan</a:t>
            </a:r>
          </a:p>
        </p:txBody>
      </p:sp>
      <p:pic>
        <p:nvPicPr>
          <p:cNvPr id="9" name="Picture 8">
            <a:extLst>
              <a:ext uri="{FF2B5EF4-FFF2-40B4-BE49-F238E27FC236}">
                <a16:creationId xmlns:a16="http://schemas.microsoft.com/office/drawing/2014/main" id="{1F727B7A-ECFB-6E03-07FA-C007E6204385}"/>
              </a:ext>
            </a:extLst>
          </p:cNvPr>
          <p:cNvPicPr>
            <a:picLocks noChangeAspect="1"/>
          </p:cNvPicPr>
          <p:nvPr/>
        </p:nvPicPr>
        <p:blipFill>
          <a:blip r:embed="rId2"/>
          <a:srcRect l="1126" r="1957"/>
          <a:stretch>
            <a:fillRect/>
          </a:stretch>
        </p:blipFill>
        <p:spPr>
          <a:xfrm>
            <a:off x="698091" y="4328699"/>
            <a:ext cx="6096000" cy="1787440"/>
          </a:xfrm>
          <a:prstGeom prst="rect">
            <a:avLst/>
          </a:prstGeom>
        </p:spPr>
      </p:pic>
      <p:pic>
        <p:nvPicPr>
          <p:cNvPr id="1026" name="Picture 2" descr="The John Roan School Open Days 2025 primary image">
            <a:extLst>
              <a:ext uri="{FF2B5EF4-FFF2-40B4-BE49-F238E27FC236}">
                <a16:creationId xmlns:a16="http://schemas.microsoft.com/office/drawing/2014/main" id="{A40CF8D7-B811-8AD6-C44C-223476142D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093" y="985589"/>
            <a:ext cx="3903099" cy="202233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1D66CE-134F-4143-4B53-7F2E90DF56CA}"/>
              </a:ext>
            </a:extLst>
          </p:cNvPr>
          <p:cNvSpPr txBox="1"/>
          <p:nvPr/>
        </p:nvSpPr>
        <p:spPr>
          <a:xfrm>
            <a:off x="637093" y="3007920"/>
            <a:ext cx="8278762" cy="276999"/>
          </a:xfrm>
          <a:prstGeom prst="rect">
            <a:avLst/>
          </a:prstGeom>
          <a:noFill/>
        </p:spPr>
        <p:txBody>
          <a:bodyPr wrap="square">
            <a:spAutoFit/>
          </a:bodyPr>
          <a:lstStyle/>
          <a:p>
            <a:r>
              <a:rPr lang="en-GB" sz="1200" dirty="0">
                <a:latin typeface="+mj-lt"/>
              </a:rPr>
              <a:t>https://www.thejohnroanschool.org.uk/admissions/open-events-tours</a:t>
            </a:r>
          </a:p>
        </p:txBody>
      </p:sp>
      <p:sp>
        <p:nvSpPr>
          <p:cNvPr id="12" name="Title 1">
            <a:extLst>
              <a:ext uri="{FF2B5EF4-FFF2-40B4-BE49-F238E27FC236}">
                <a16:creationId xmlns:a16="http://schemas.microsoft.com/office/drawing/2014/main" id="{232D2E1D-3F98-27C5-B8D9-2B8A5871F9DD}"/>
              </a:ext>
            </a:extLst>
          </p:cNvPr>
          <p:cNvSpPr txBox="1">
            <a:spLocks/>
          </p:cNvSpPr>
          <p:nvPr/>
        </p:nvSpPr>
        <p:spPr>
          <a:xfrm>
            <a:off x="637093" y="3613087"/>
            <a:ext cx="10972800" cy="580926"/>
          </a:xfrm>
          <a:prstGeom prst="rect">
            <a:avLst/>
          </a:prstGeom>
        </p:spPr>
        <p:txBody>
          <a:bodyPr vert="horz" lIns="91440" tIns="45720" rIns="91440" bIns="45720" rtlCol="0" anchor="b">
            <a:normAutofit fontScale="97500"/>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r>
              <a:rPr lang="en-US" sz="2400" dirty="0">
                <a:solidFill>
                  <a:schemeClr val="accent2">
                    <a:lumMod val="40000"/>
                    <a:lumOff val="60000"/>
                  </a:schemeClr>
                </a:solidFill>
              </a:rPr>
              <a:t>Leigh Academy Blackheath</a:t>
            </a:r>
          </a:p>
        </p:txBody>
      </p:sp>
      <p:sp>
        <p:nvSpPr>
          <p:cNvPr id="14" name="TextBox 13">
            <a:extLst>
              <a:ext uri="{FF2B5EF4-FFF2-40B4-BE49-F238E27FC236}">
                <a16:creationId xmlns:a16="http://schemas.microsoft.com/office/drawing/2014/main" id="{1E3236D5-324A-7A8F-1E8E-6E919C500B91}"/>
              </a:ext>
            </a:extLst>
          </p:cNvPr>
          <p:cNvSpPr txBox="1"/>
          <p:nvPr/>
        </p:nvSpPr>
        <p:spPr>
          <a:xfrm>
            <a:off x="627261" y="6188992"/>
            <a:ext cx="6096000" cy="276999"/>
          </a:xfrm>
          <a:prstGeom prst="rect">
            <a:avLst/>
          </a:prstGeom>
          <a:noFill/>
        </p:spPr>
        <p:txBody>
          <a:bodyPr wrap="square">
            <a:spAutoFit/>
          </a:bodyPr>
          <a:lstStyle/>
          <a:p>
            <a:r>
              <a:rPr lang="en-GB" sz="1200" dirty="0">
                <a:latin typeface="+mj-lt"/>
              </a:rPr>
              <a:t>https://leighacademyblackheath.org.uk/</a:t>
            </a:r>
          </a:p>
        </p:txBody>
      </p:sp>
      <p:sp>
        <p:nvSpPr>
          <p:cNvPr id="16" name="TextBox 15">
            <a:extLst>
              <a:ext uri="{FF2B5EF4-FFF2-40B4-BE49-F238E27FC236}">
                <a16:creationId xmlns:a16="http://schemas.microsoft.com/office/drawing/2014/main" id="{1869FA06-BB0B-11F1-04CF-947941F2B980}"/>
              </a:ext>
            </a:extLst>
          </p:cNvPr>
          <p:cNvSpPr txBox="1"/>
          <p:nvPr/>
        </p:nvSpPr>
        <p:spPr>
          <a:xfrm>
            <a:off x="7423355" y="5375839"/>
            <a:ext cx="6096000" cy="276999"/>
          </a:xfrm>
          <a:prstGeom prst="rect">
            <a:avLst/>
          </a:prstGeom>
          <a:noFill/>
        </p:spPr>
        <p:txBody>
          <a:bodyPr wrap="square">
            <a:spAutoFit/>
          </a:bodyPr>
          <a:lstStyle/>
          <a:p>
            <a:r>
              <a:rPr lang="en-GB" sz="1200" dirty="0">
                <a:latin typeface="+mj-lt"/>
              </a:rPr>
              <a:t>https://www.eventbrite.co.uk/e/open-evening-tickets-1460576326109</a:t>
            </a:r>
          </a:p>
        </p:txBody>
      </p:sp>
      <p:pic>
        <p:nvPicPr>
          <p:cNvPr id="18" name="Picture 17">
            <a:extLst>
              <a:ext uri="{FF2B5EF4-FFF2-40B4-BE49-F238E27FC236}">
                <a16:creationId xmlns:a16="http://schemas.microsoft.com/office/drawing/2014/main" id="{1AC81D53-2F69-8302-3802-3273AE89ED35}"/>
              </a:ext>
            </a:extLst>
          </p:cNvPr>
          <p:cNvPicPr>
            <a:picLocks noChangeAspect="1"/>
          </p:cNvPicPr>
          <p:nvPr/>
        </p:nvPicPr>
        <p:blipFill>
          <a:blip r:embed="rId4"/>
          <a:stretch>
            <a:fillRect/>
          </a:stretch>
        </p:blipFill>
        <p:spPr>
          <a:xfrm>
            <a:off x="7514712" y="3294116"/>
            <a:ext cx="3303584" cy="2011348"/>
          </a:xfrm>
          <a:prstGeom prst="rect">
            <a:avLst/>
          </a:prstGeom>
        </p:spPr>
      </p:pic>
      <p:sp>
        <p:nvSpPr>
          <p:cNvPr id="19" name="Title 1">
            <a:extLst>
              <a:ext uri="{FF2B5EF4-FFF2-40B4-BE49-F238E27FC236}">
                <a16:creationId xmlns:a16="http://schemas.microsoft.com/office/drawing/2014/main" id="{04E40FB6-633E-9E6A-0EEB-A4476123FE83}"/>
              </a:ext>
            </a:extLst>
          </p:cNvPr>
          <p:cNvSpPr txBox="1">
            <a:spLocks/>
          </p:cNvSpPr>
          <p:nvPr/>
        </p:nvSpPr>
        <p:spPr>
          <a:xfrm>
            <a:off x="7423355" y="2637885"/>
            <a:ext cx="5249993" cy="580926"/>
          </a:xfrm>
          <a:prstGeom prst="rect">
            <a:avLst/>
          </a:prstGeom>
        </p:spPr>
        <p:txBody>
          <a:bodyPr vert="horz" lIns="91440" tIns="45720" rIns="91440" bIns="45720" rtlCol="0" anchor="b">
            <a:normAutofit/>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r>
              <a:rPr lang="en-US" sz="2400" dirty="0">
                <a:solidFill>
                  <a:schemeClr val="accent2">
                    <a:lumMod val="40000"/>
                    <a:lumOff val="60000"/>
                  </a:schemeClr>
                </a:solidFill>
              </a:rPr>
              <a:t>Thomas Tallis</a:t>
            </a:r>
          </a:p>
        </p:txBody>
      </p:sp>
      <p:pic>
        <p:nvPicPr>
          <p:cNvPr id="21" name="Picture 20">
            <a:extLst>
              <a:ext uri="{FF2B5EF4-FFF2-40B4-BE49-F238E27FC236}">
                <a16:creationId xmlns:a16="http://schemas.microsoft.com/office/drawing/2014/main" id="{715C10F6-43C5-8262-F510-454CCBC7F68F}"/>
              </a:ext>
            </a:extLst>
          </p:cNvPr>
          <p:cNvPicPr>
            <a:picLocks noChangeAspect="1"/>
          </p:cNvPicPr>
          <p:nvPr/>
        </p:nvPicPr>
        <p:blipFill>
          <a:blip r:embed="rId5"/>
          <a:srcRect t="44571"/>
          <a:stretch>
            <a:fillRect/>
          </a:stretch>
        </p:blipFill>
        <p:spPr>
          <a:xfrm>
            <a:off x="6096000" y="981939"/>
            <a:ext cx="4694343" cy="1087814"/>
          </a:xfrm>
          <a:prstGeom prst="rect">
            <a:avLst/>
          </a:prstGeom>
        </p:spPr>
      </p:pic>
      <p:sp>
        <p:nvSpPr>
          <p:cNvPr id="24" name="Title 1">
            <a:extLst>
              <a:ext uri="{FF2B5EF4-FFF2-40B4-BE49-F238E27FC236}">
                <a16:creationId xmlns:a16="http://schemas.microsoft.com/office/drawing/2014/main" id="{49B46741-AF8C-1E99-C465-3C6567E7FDA1}"/>
              </a:ext>
            </a:extLst>
          </p:cNvPr>
          <p:cNvSpPr txBox="1">
            <a:spLocks/>
          </p:cNvSpPr>
          <p:nvPr/>
        </p:nvSpPr>
        <p:spPr>
          <a:xfrm>
            <a:off x="5977713" y="349472"/>
            <a:ext cx="5249993" cy="580926"/>
          </a:xfrm>
          <a:prstGeom prst="rect">
            <a:avLst/>
          </a:prstGeom>
        </p:spPr>
        <p:txBody>
          <a:bodyPr vert="horz" lIns="91440" tIns="45720" rIns="91440" bIns="45720" rtlCol="0" anchor="b">
            <a:normAutofit/>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r>
              <a:rPr lang="en-US" sz="2400" dirty="0">
                <a:solidFill>
                  <a:schemeClr val="accent2">
                    <a:lumMod val="40000"/>
                    <a:lumOff val="60000"/>
                  </a:schemeClr>
                </a:solidFill>
              </a:rPr>
              <a:t>St Mary Magdalene Academy</a:t>
            </a:r>
          </a:p>
        </p:txBody>
      </p:sp>
    </p:spTree>
    <p:extLst>
      <p:ext uri="{BB962C8B-B14F-4D97-AF65-F5344CB8AC3E}">
        <p14:creationId xmlns:p14="http://schemas.microsoft.com/office/powerpoint/2010/main" val="30463498"/>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026"/>
          <p:cNvSpPr>
            <a:spLocks noGrp="1" noChangeArrowheads="1"/>
          </p:cNvSpPr>
          <p:nvPr>
            <p:ph type="title"/>
          </p:nvPr>
        </p:nvSpPr>
        <p:spPr>
          <a:xfrm>
            <a:off x="245806" y="295957"/>
            <a:ext cx="11700387" cy="1143000"/>
          </a:xfrm>
        </p:spPr>
        <p:txBody>
          <a:bodyPr>
            <a:normAutofit fontScale="90000"/>
          </a:bodyPr>
          <a:lstStyle/>
          <a:p>
            <a:pPr algn="ctr" eaLnBrk="1" fontAlgn="auto" hangingPunct="1">
              <a:spcAft>
                <a:spcPts val="0"/>
              </a:spcAft>
              <a:buClr>
                <a:schemeClr val="folHlink"/>
              </a:buClr>
              <a:defRPr/>
            </a:pPr>
            <a:r>
              <a:rPr lang="en-GB" altLang="en-US" dirty="0">
                <a:solidFill>
                  <a:schemeClr val="accent2">
                    <a:lumMod val="40000"/>
                    <a:lumOff val="60000"/>
                  </a:schemeClr>
                </a:solidFill>
                <a:latin typeface="Century Gothic"/>
                <a:ea typeface="ＭＳ Ｐゴシック"/>
              </a:rPr>
              <a:t>Timetable for entry to Greenwich borough schools 2026</a:t>
            </a:r>
            <a:br>
              <a:rPr lang="en-GB" altLang="en-US" sz="4400" dirty="0">
                <a:solidFill>
                  <a:schemeClr val="accent2">
                    <a:lumMod val="40000"/>
                    <a:lumOff val="60000"/>
                  </a:schemeClr>
                </a:solidFill>
                <a:latin typeface="Century Gothic"/>
                <a:ea typeface="ＭＳ Ｐゴシック"/>
              </a:rPr>
            </a:br>
            <a:r>
              <a:rPr lang="en-GB" altLang="en-US" sz="2200" dirty="0">
                <a:solidFill>
                  <a:schemeClr val="accent2">
                    <a:lumMod val="40000"/>
                    <a:lumOff val="60000"/>
                  </a:schemeClr>
                </a:solidFill>
                <a:latin typeface="Century Gothic"/>
                <a:ea typeface="ＭＳ Ｐゴシック"/>
              </a:rPr>
              <a:t>Actual dates will be announced on the school admissions website in September</a:t>
            </a:r>
            <a:endParaRPr lang="en-GB" altLang="en-US" sz="3100" dirty="0">
              <a:solidFill>
                <a:schemeClr val="accent2">
                  <a:lumMod val="40000"/>
                  <a:lumOff val="60000"/>
                </a:schemeClr>
              </a:solidFill>
              <a:latin typeface="Century Gothic" panose="020B0502020202020204" pitchFamily="34" charset="0"/>
              <a:ea typeface="ＭＳ Ｐゴシック" pitchFamily="34" charset="-128"/>
            </a:endParaRPr>
          </a:p>
        </p:txBody>
      </p:sp>
      <p:pic>
        <p:nvPicPr>
          <p:cNvPr id="4" name="Content Placeholder 3" descr="A white table with black text&#10;&#10;Description automatically generated">
            <a:extLst>
              <a:ext uri="{FF2B5EF4-FFF2-40B4-BE49-F238E27FC236}">
                <a16:creationId xmlns:a16="http://schemas.microsoft.com/office/drawing/2014/main" id="{01CFDDC7-6494-0B3D-27F2-2149625891F6}"/>
              </a:ext>
            </a:extLst>
          </p:cNvPr>
          <p:cNvPicPr>
            <a:picLocks noGrp="1" noChangeAspect="1"/>
          </p:cNvPicPr>
          <p:nvPr>
            <p:ph idx="1"/>
          </p:nvPr>
        </p:nvPicPr>
        <p:blipFill>
          <a:blip r:embed="rId3"/>
          <a:stretch>
            <a:fillRect/>
          </a:stretch>
        </p:blipFill>
        <p:spPr>
          <a:xfrm>
            <a:off x="1147537" y="1600201"/>
            <a:ext cx="9896927" cy="4525963"/>
          </a:xfrm>
        </p:spPr>
      </p:pic>
      <p:sp>
        <p:nvSpPr>
          <p:cNvPr id="2" name="Rectangle 1">
            <a:extLst>
              <a:ext uri="{FF2B5EF4-FFF2-40B4-BE49-F238E27FC236}">
                <a16:creationId xmlns:a16="http://schemas.microsoft.com/office/drawing/2014/main" id="{C7975ED9-F4DB-20CE-E403-CFD6702B4913}"/>
              </a:ext>
            </a:extLst>
          </p:cNvPr>
          <p:cNvSpPr/>
          <p:nvPr/>
        </p:nvSpPr>
        <p:spPr>
          <a:xfrm>
            <a:off x="7374193" y="2359742"/>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602EA106-010A-19F5-F677-EF67D2CE2EC4}"/>
              </a:ext>
            </a:extLst>
          </p:cNvPr>
          <p:cNvSpPr txBox="1"/>
          <p:nvPr/>
        </p:nvSpPr>
        <p:spPr>
          <a:xfrm>
            <a:off x="7374193" y="2399626"/>
            <a:ext cx="6096000" cy="400110"/>
          </a:xfrm>
          <a:prstGeom prst="rect">
            <a:avLst/>
          </a:prstGeom>
          <a:noFill/>
        </p:spPr>
        <p:txBody>
          <a:bodyPr wrap="square">
            <a:spAutoFit/>
          </a:bodyPr>
          <a:lstStyle/>
          <a:p>
            <a:r>
              <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rPr>
              <a:t>1</a:t>
            </a:r>
            <a:r>
              <a:rPr lang="en-GB" sz="2000"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st</a:t>
            </a:r>
            <a:r>
              <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rPr>
              <a:t> September 2025</a:t>
            </a:r>
          </a:p>
        </p:txBody>
      </p:sp>
      <p:sp>
        <p:nvSpPr>
          <p:cNvPr id="6" name="Rectangle 5">
            <a:extLst>
              <a:ext uri="{FF2B5EF4-FFF2-40B4-BE49-F238E27FC236}">
                <a16:creationId xmlns:a16="http://schemas.microsoft.com/office/drawing/2014/main" id="{BA8EA4DC-7B9F-D512-8085-4795E4A5E6D5}"/>
              </a:ext>
            </a:extLst>
          </p:cNvPr>
          <p:cNvSpPr/>
          <p:nvPr/>
        </p:nvSpPr>
        <p:spPr>
          <a:xfrm>
            <a:off x="7374192" y="2976716"/>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472BE5FA-8238-30D6-D862-058982C3F43A}"/>
              </a:ext>
            </a:extLst>
          </p:cNvPr>
          <p:cNvSpPr txBox="1"/>
          <p:nvPr/>
        </p:nvSpPr>
        <p:spPr>
          <a:xfrm>
            <a:off x="7374193" y="3002803"/>
            <a:ext cx="6096000" cy="400110"/>
          </a:xfrm>
          <a:prstGeom prst="rect">
            <a:avLst/>
          </a:prstGeom>
          <a:noFill/>
        </p:spPr>
        <p:txBody>
          <a:bodyPr wrap="square">
            <a:spAutoFit/>
          </a:bodyPr>
          <a:lstStyle/>
          <a:p>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31</a:t>
            </a:r>
            <a:r>
              <a:rPr lang="en-US" sz="2000"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st</a:t>
            </a:r>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 October </a:t>
            </a:r>
            <a:r>
              <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rPr>
              <a:t>2025</a:t>
            </a:r>
          </a:p>
        </p:txBody>
      </p:sp>
      <p:sp>
        <p:nvSpPr>
          <p:cNvPr id="8" name="Rectangle 7">
            <a:extLst>
              <a:ext uri="{FF2B5EF4-FFF2-40B4-BE49-F238E27FC236}">
                <a16:creationId xmlns:a16="http://schemas.microsoft.com/office/drawing/2014/main" id="{E502638A-5F5D-D9FB-335F-A2136FBD0C17}"/>
              </a:ext>
            </a:extLst>
          </p:cNvPr>
          <p:cNvSpPr/>
          <p:nvPr/>
        </p:nvSpPr>
        <p:spPr>
          <a:xfrm>
            <a:off x="7374192" y="3571567"/>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A2228E22-FDA2-0F17-A62B-5CC50DAC1DE0}"/>
              </a:ext>
            </a:extLst>
          </p:cNvPr>
          <p:cNvSpPr/>
          <p:nvPr/>
        </p:nvSpPr>
        <p:spPr>
          <a:xfrm>
            <a:off x="7384022" y="4910026"/>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939C6AE9-129F-D8B3-E6A5-E354E3DD48D7}"/>
              </a:ext>
            </a:extLst>
          </p:cNvPr>
          <p:cNvSpPr/>
          <p:nvPr/>
        </p:nvSpPr>
        <p:spPr>
          <a:xfrm>
            <a:off x="7374192" y="4252169"/>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C84EC3ED-FF3C-F101-39DE-AD1F24484D4E}"/>
              </a:ext>
            </a:extLst>
          </p:cNvPr>
          <p:cNvSpPr txBox="1"/>
          <p:nvPr/>
        </p:nvSpPr>
        <p:spPr>
          <a:xfrm>
            <a:off x="7374191" y="3687835"/>
            <a:ext cx="3528165" cy="400110"/>
          </a:xfrm>
          <a:prstGeom prst="rect">
            <a:avLst/>
          </a:prstGeom>
          <a:noFill/>
        </p:spPr>
        <p:txBody>
          <a:bodyPr wrap="square" lIns="91440" tIns="45720" rIns="91440" bIns="45720" anchor="t">
            <a:spAutoFit/>
          </a:bodyPr>
          <a:lstStyle/>
          <a:p>
            <a:r>
              <a:rPr lang="en-US" sz="2000" dirty="0">
                <a:solidFill>
                  <a:schemeClr val="bg1"/>
                </a:solidFill>
                <a:latin typeface="Calibri"/>
                <a:ea typeface="Calibri"/>
                <a:cs typeface="Calibri"/>
              </a:rPr>
              <a:t>2</a:t>
            </a:r>
            <a:r>
              <a:rPr lang="en-US" sz="2000" baseline="30000" dirty="0">
                <a:solidFill>
                  <a:schemeClr val="bg1"/>
                </a:solidFill>
                <a:latin typeface="Calibri"/>
                <a:ea typeface="Calibri"/>
                <a:cs typeface="Calibri"/>
              </a:rPr>
              <a:t>nd</a:t>
            </a:r>
            <a:r>
              <a:rPr lang="en-US" sz="2000" dirty="0">
                <a:solidFill>
                  <a:schemeClr val="bg1"/>
                </a:solidFill>
                <a:latin typeface="Calibri"/>
                <a:ea typeface="Calibri"/>
                <a:cs typeface="Calibri"/>
              </a:rPr>
              <a:t> March 2026 </a:t>
            </a:r>
            <a:endPar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166A00AC-49C3-F213-8F48-D2C69E3447C8}"/>
              </a:ext>
            </a:extLst>
          </p:cNvPr>
          <p:cNvSpPr txBox="1"/>
          <p:nvPr/>
        </p:nvSpPr>
        <p:spPr>
          <a:xfrm>
            <a:off x="7374192" y="4295127"/>
            <a:ext cx="6096000" cy="400110"/>
          </a:xfrm>
          <a:prstGeom prst="rect">
            <a:avLst/>
          </a:prstGeom>
          <a:noFill/>
        </p:spPr>
        <p:txBody>
          <a:bodyPr wrap="square">
            <a:spAutoFit/>
          </a:bodyPr>
          <a:lstStyle/>
          <a:p>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16</a:t>
            </a:r>
            <a:r>
              <a:rPr lang="en-US" sz="2000"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th</a:t>
            </a:r>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 March 2026</a:t>
            </a:r>
            <a:endPar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D09A0A30-9A82-8310-58D0-64FFBFDFD965}"/>
              </a:ext>
            </a:extLst>
          </p:cNvPr>
          <p:cNvSpPr txBox="1"/>
          <p:nvPr/>
        </p:nvSpPr>
        <p:spPr>
          <a:xfrm>
            <a:off x="7374192" y="4948743"/>
            <a:ext cx="6096000" cy="400110"/>
          </a:xfrm>
          <a:prstGeom prst="rect">
            <a:avLst/>
          </a:prstGeom>
          <a:noFill/>
        </p:spPr>
        <p:txBody>
          <a:bodyPr wrap="square">
            <a:spAutoFit/>
          </a:bodyPr>
          <a:lstStyle/>
          <a:p>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May and June 2026</a:t>
            </a:r>
            <a:endPar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5" name="Rectangle 14">
            <a:extLst>
              <a:ext uri="{FF2B5EF4-FFF2-40B4-BE49-F238E27FC236}">
                <a16:creationId xmlns:a16="http://schemas.microsoft.com/office/drawing/2014/main" id="{9785F3E5-3693-174A-C640-9D10B7268F0B}"/>
              </a:ext>
            </a:extLst>
          </p:cNvPr>
          <p:cNvSpPr/>
          <p:nvPr/>
        </p:nvSpPr>
        <p:spPr>
          <a:xfrm>
            <a:off x="7374191" y="5512956"/>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152AE5B1-B207-DE44-F0B0-7689289C662C}"/>
              </a:ext>
            </a:extLst>
          </p:cNvPr>
          <p:cNvSpPr txBox="1"/>
          <p:nvPr/>
        </p:nvSpPr>
        <p:spPr>
          <a:xfrm>
            <a:off x="7384022" y="5530607"/>
            <a:ext cx="6096000" cy="400110"/>
          </a:xfrm>
          <a:prstGeom prst="rect">
            <a:avLst/>
          </a:prstGeom>
          <a:noFill/>
        </p:spPr>
        <p:txBody>
          <a:bodyPr wrap="square">
            <a:spAutoFit/>
          </a:bodyPr>
          <a:lstStyle/>
          <a:p>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2</a:t>
            </a:r>
            <a:r>
              <a:rPr lang="en-US" sz="2000"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nd</a:t>
            </a:r>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 July 2026</a:t>
            </a:r>
            <a:endPar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3729284" y="1233358"/>
            <a:ext cx="8354562" cy="4080387"/>
          </a:xfrm>
        </p:spPr>
        <p:txBody>
          <a:bodyPr wrap="square" rtlCol="0" anchor="t">
            <a:noAutofit/>
          </a:bodyPr>
          <a:lstStyle/>
          <a:p>
            <a:pPr marL="274320" indent="-274320" eaLnBrk="1" fontAlgn="auto" hangingPunct="1">
              <a:lnSpc>
                <a:spcPct val="120000"/>
              </a:lnSpc>
              <a:spcAft>
                <a:spcPts val="0"/>
              </a:spcAft>
              <a:buClr>
                <a:schemeClr val="folHlink"/>
              </a:buClr>
              <a:buFont typeface="Arial" pitchFamily="34" charset="0"/>
              <a:buChar char="•"/>
              <a:defRPr/>
            </a:pPr>
            <a:r>
              <a:rPr lang="en-GB" altLang="en-US" sz="2200" dirty="0">
                <a:solidFill>
                  <a:schemeClr val="tx1"/>
                </a:solidFill>
              </a:rPr>
              <a:t>To make an application, you must have parental responsibility for the child. If you are not the child’s parent, you will need to provide proof of guardianship such as child arrangements or court order. </a:t>
            </a:r>
          </a:p>
          <a:p>
            <a:pPr marL="0" indent="0" eaLnBrk="1" fontAlgn="auto" hangingPunct="1">
              <a:lnSpc>
                <a:spcPct val="120000"/>
              </a:lnSpc>
              <a:spcAft>
                <a:spcPts val="0"/>
              </a:spcAft>
              <a:buClr>
                <a:schemeClr val="folHlink"/>
              </a:buClr>
              <a:buNone/>
              <a:defRPr/>
            </a:pPr>
            <a:endParaRPr lang="en-GB" altLang="en-US" sz="800" dirty="0">
              <a:solidFill>
                <a:schemeClr val="tx1"/>
              </a:solidFill>
            </a:endParaRPr>
          </a:p>
          <a:p>
            <a:pPr marL="274320" indent="-274320" eaLnBrk="1" fontAlgn="auto" hangingPunct="1">
              <a:lnSpc>
                <a:spcPct val="120000"/>
              </a:lnSpc>
              <a:spcAft>
                <a:spcPts val="0"/>
              </a:spcAft>
              <a:buClr>
                <a:schemeClr val="folHlink"/>
              </a:buClr>
              <a:buFont typeface="Arial" pitchFamily="34" charset="0"/>
              <a:buChar char="•"/>
              <a:defRPr/>
            </a:pPr>
            <a:r>
              <a:rPr lang="en-GB" altLang="en-US" sz="2200" dirty="0">
                <a:solidFill>
                  <a:schemeClr val="tx1"/>
                </a:solidFill>
              </a:rPr>
              <a:t>Applying online – open for applications 24 hours a day and you’ll receive confirmation that your application has been submitted successfully. The result arrives more quickly </a:t>
            </a:r>
            <a:r>
              <a:rPr lang="en-GB" altLang="en-US" sz="2200" dirty="0">
                <a:hlinkClick r:id="rId2"/>
              </a:rPr>
              <a:t>www.eadmissions.org.uk</a:t>
            </a:r>
            <a:endParaRPr lang="en-GB" altLang="en-US" sz="2200" dirty="0"/>
          </a:p>
          <a:p>
            <a:pPr marL="0" indent="0" eaLnBrk="1" fontAlgn="auto" hangingPunct="1">
              <a:lnSpc>
                <a:spcPct val="120000"/>
              </a:lnSpc>
              <a:spcAft>
                <a:spcPts val="0"/>
              </a:spcAft>
              <a:buClr>
                <a:schemeClr val="folHlink"/>
              </a:buClr>
              <a:buNone/>
              <a:defRPr/>
            </a:pPr>
            <a:endParaRPr lang="en-GB" altLang="en-US" sz="800" dirty="0">
              <a:solidFill>
                <a:schemeClr val="tx1"/>
              </a:solidFill>
            </a:endParaRPr>
          </a:p>
          <a:p>
            <a:pPr marL="274320" indent="-274320" eaLnBrk="1" fontAlgn="auto" hangingPunct="1">
              <a:lnSpc>
                <a:spcPct val="120000"/>
              </a:lnSpc>
              <a:spcAft>
                <a:spcPts val="0"/>
              </a:spcAft>
              <a:buClr>
                <a:schemeClr val="folHlink"/>
              </a:buClr>
              <a:buFont typeface="Arial" pitchFamily="34" charset="0"/>
              <a:buChar char="•"/>
              <a:defRPr/>
            </a:pPr>
            <a:r>
              <a:rPr lang="en-GB" altLang="en-US" sz="2200" dirty="0">
                <a:solidFill>
                  <a:schemeClr val="tx1"/>
                </a:solidFill>
              </a:rPr>
              <a:t>For a paper application to be emailed to you as a PDF to then be posted back, you can email: </a:t>
            </a:r>
            <a:r>
              <a:rPr lang="en-GB" altLang="en-US" sz="2200" dirty="0">
                <a:hlinkClick r:id="rId3"/>
              </a:rPr>
              <a:t>school-admissions@royalgreenwich.gov.uk</a:t>
            </a:r>
            <a:r>
              <a:rPr lang="en-GB" altLang="en-US" sz="2200" dirty="0"/>
              <a:t> </a:t>
            </a:r>
          </a:p>
          <a:p>
            <a:pPr marL="0" indent="0" eaLnBrk="1" fontAlgn="auto" hangingPunct="1">
              <a:lnSpc>
                <a:spcPct val="120000"/>
              </a:lnSpc>
              <a:spcAft>
                <a:spcPts val="0"/>
              </a:spcAft>
              <a:buClr>
                <a:schemeClr val="folHlink"/>
              </a:buClr>
              <a:buNone/>
              <a:defRPr/>
            </a:pPr>
            <a:endParaRPr lang="en-GB" altLang="en-US" sz="800" dirty="0"/>
          </a:p>
          <a:p>
            <a:pPr marL="274320" indent="-274320" eaLnBrk="1" fontAlgn="auto" hangingPunct="1">
              <a:lnSpc>
                <a:spcPct val="120000"/>
              </a:lnSpc>
              <a:spcAft>
                <a:spcPts val="0"/>
              </a:spcAft>
              <a:buClr>
                <a:schemeClr val="folHlink"/>
              </a:buClr>
              <a:buFont typeface="Arial" pitchFamily="34" charset="0"/>
              <a:buChar char="•"/>
              <a:defRPr/>
            </a:pPr>
            <a:r>
              <a:rPr lang="en-GB" altLang="en-US" sz="2200" dirty="0">
                <a:solidFill>
                  <a:schemeClr val="tx1"/>
                </a:solidFill>
              </a:rPr>
              <a:t>List up to six preferences, in preference order</a:t>
            </a:r>
          </a:p>
          <a:p>
            <a:pPr marL="274320" indent="-274320" eaLnBrk="1" fontAlgn="auto" hangingPunct="1">
              <a:lnSpc>
                <a:spcPct val="120000"/>
              </a:lnSpc>
              <a:spcAft>
                <a:spcPts val="0"/>
              </a:spcAft>
              <a:buClr>
                <a:schemeClr val="folHlink"/>
              </a:buClr>
              <a:buFont typeface="Arial" pitchFamily="34" charset="0"/>
              <a:buChar char="•"/>
              <a:defRPr/>
            </a:pPr>
            <a:endParaRPr lang="en-GB" altLang="en-US" sz="800" dirty="0">
              <a:solidFill>
                <a:schemeClr val="tx1"/>
              </a:solidFill>
            </a:endParaRPr>
          </a:p>
        </p:txBody>
      </p:sp>
      <p:sp>
        <p:nvSpPr>
          <p:cNvPr id="20482" name="Rectangle 2"/>
          <p:cNvSpPr>
            <a:spLocks noGrp="1" noChangeArrowheads="1"/>
          </p:cNvSpPr>
          <p:nvPr>
            <p:ph type="title"/>
          </p:nvPr>
        </p:nvSpPr>
        <p:spPr>
          <a:xfrm>
            <a:off x="203200" y="1901952"/>
            <a:ext cx="3169920" cy="1371600"/>
          </a:xfrm>
        </p:spPr>
        <p:txBody>
          <a:bodyPr anchor="b">
            <a:normAutofit/>
          </a:bodyPr>
          <a:lstStyle/>
          <a:p>
            <a:pPr eaLnBrk="1" fontAlgn="auto" hangingPunct="1">
              <a:spcAft>
                <a:spcPts val="0"/>
              </a:spcAft>
              <a:buClr>
                <a:schemeClr val="folHlink"/>
              </a:buClr>
              <a:defRPr/>
            </a:pPr>
            <a:r>
              <a:rPr lang="en-GB" altLang="en-US"/>
              <a:t>How to Apply</a:t>
            </a:r>
          </a:p>
        </p:txBody>
      </p:sp>
      <p:sp>
        <p:nvSpPr>
          <p:cNvPr id="72" name="Text Placeholder 3">
            <a:extLst>
              <a:ext uri="{FF2B5EF4-FFF2-40B4-BE49-F238E27FC236}">
                <a16:creationId xmlns:a16="http://schemas.microsoft.com/office/drawing/2014/main" id="{FFE88E9A-8632-4233-A7F4-F913D02870C8}"/>
              </a:ext>
            </a:extLst>
          </p:cNvPr>
          <p:cNvSpPr>
            <a:spLocks noGrp="1"/>
          </p:cNvSpPr>
          <p:nvPr>
            <p:ph type="body" sz="half" idx="2"/>
          </p:nvPr>
        </p:nvSpPr>
        <p:spPr>
          <a:xfrm>
            <a:off x="203200" y="3273552"/>
            <a:ext cx="3169920" cy="1371600"/>
          </a:xfrm>
        </p:spPr>
        <p:txBody>
          <a:bodyPr>
            <a:normAutofit/>
          </a:bodyPr>
          <a:lstStyle/>
          <a:p>
            <a:r>
              <a:rPr lang="en-US" dirty="0"/>
              <a:t>For a Greenwich school, you must apply through Greenwich </a:t>
            </a:r>
          </a:p>
        </p:txBody>
      </p:sp>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D01720-21AE-4836-ACA0-E52F73EFD844}"/>
              </a:ext>
            </a:extLst>
          </p:cNvPr>
          <p:cNvSpPr>
            <a:spLocks noGrp="1"/>
          </p:cNvSpPr>
          <p:nvPr>
            <p:ph idx="1"/>
          </p:nvPr>
        </p:nvSpPr>
        <p:spPr>
          <a:xfrm>
            <a:off x="3919299" y="622298"/>
            <a:ext cx="7889550" cy="5853113"/>
          </a:xfrm>
        </p:spPr>
        <p:txBody>
          <a:bodyPr wrap="square" anchor="t">
            <a:normAutofit lnSpcReduction="10000"/>
          </a:bodyPr>
          <a:lstStyle/>
          <a:p>
            <a:pPr marL="0" indent="0">
              <a:lnSpc>
                <a:spcPct val="90000"/>
              </a:lnSpc>
              <a:buNone/>
            </a:pPr>
            <a:r>
              <a:rPr lang="en-GB" sz="2200" dirty="0">
                <a:solidFill>
                  <a:schemeClr val="tx1"/>
                </a:solidFill>
              </a:rPr>
              <a:t>Your preferences are up to you but be realistic! There's no guarantee you'll be offered a place at a preference school, but here are some recommendations:</a:t>
            </a:r>
          </a:p>
          <a:p>
            <a:pPr marL="0" indent="0">
              <a:lnSpc>
                <a:spcPct val="90000"/>
              </a:lnSpc>
              <a:buNone/>
            </a:pPr>
            <a:endParaRPr lang="en-GB" sz="2200" dirty="0">
              <a:solidFill>
                <a:schemeClr val="tx1"/>
              </a:solidFill>
            </a:endParaRPr>
          </a:p>
          <a:p>
            <a:pPr>
              <a:lnSpc>
                <a:spcPct val="90000"/>
              </a:lnSpc>
            </a:pPr>
            <a:r>
              <a:rPr lang="en-GB" sz="2200" dirty="0">
                <a:solidFill>
                  <a:schemeClr val="tx1"/>
                </a:solidFill>
              </a:rPr>
              <a:t>Don't 'waste' a preference by naming a school where your child is unlikely to be offered a place</a:t>
            </a:r>
          </a:p>
          <a:p>
            <a:pPr>
              <a:lnSpc>
                <a:spcPct val="90000"/>
              </a:lnSpc>
            </a:pPr>
            <a:endParaRPr lang="en-GB" sz="2200" dirty="0">
              <a:solidFill>
                <a:schemeClr val="tx1"/>
              </a:solidFill>
            </a:endParaRPr>
          </a:p>
          <a:p>
            <a:pPr>
              <a:lnSpc>
                <a:spcPct val="90000"/>
              </a:lnSpc>
            </a:pPr>
            <a:r>
              <a:rPr lang="en-GB" sz="2200" dirty="0">
                <a:solidFill>
                  <a:schemeClr val="tx1"/>
                </a:solidFill>
              </a:rPr>
              <a:t>Don't name a school that you'd not wish your child to attend - any preference may be offered</a:t>
            </a:r>
          </a:p>
          <a:p>
            <a:pPr>
              <a:lnSpc>
                <a:spcPct val="90000"/>
              </a:lnSpc>
            </a:pPr>
            <a:endParaRPr lang="en-GB" sz="2200" dirty="0">
              <a:solidFill>
                <a:schemeClr val="tx1"/>
              </a:solidFill>
            </a:endParaRPr>
          </a:p>
          <a:p>
            <a:pPr>
              <a:lnSpc>
                <a:spcPct val="90000"/>
              </a:lnSpc>
            </a:pPr>
            <a:r>
              <a:rPr lang="en-GB" sz="2200" dirty="0">
                <a:solidFill>
                  <a:schemeClr val="tx1"/>
                </a:solidFill>
              </a:rPr>
              <a:t>Don't list the same school more than once as duplicates will be deleted</a:t>
            </a:r>
          </a:p>
          <a:p>
            <a:pPr>
              <a:lnSpc>
                <a:spcPct val="90000"/>
              </a:lnSpc>
            </a:pPr>
            <a:endParaRPr lang="en-GB" sz="2200" dirty="0">
              <a:solidFill>
                <a:schemeClr val="tx1"/>
              </a:solidFill>
            </a:endParaRPr>
          </a:p>
          <a:p>
            <a:pPr>
              <a:lnSpc>
                <a:spcPct val="90000"/>
              </a:lnSpc>
            </a:pPr>
            <a:r>
              <a:rPr lang="en-GB" sz="2200" dirty="0">
                <a:solidFill>
                  <a:schemeClr val="tx1"/>
                </a:solidFill>
              </a:rPr>
              <a:t>Include schools nearest to your home address - otherwise, your child may end up being allocated to a school much further away.</a:t>
            </a:r>
          </a:p>
          <a:p>
            <a:pPr>
              <a:lnSpc>
                <a:spcPct val="90000"/>
              </a:lnSpc>
            </a:pPr>
            <a:endParaRPr lang="en-GB" sz="2200" dirty="0">
              <a:solidFill>
                <a:schemeClr val="tx1"/>
              </a:solidFill>
            </a:endParaRPr>
          </a:p>
          <a:p>
            <a:pPr>
              <a:lnSpc>
                <a:spcPct val="90000"/>
              </a:lnSpc>
            </a:pPr>
            <a:r>
              <a:rPr lang="en-GB" sz="2200" dirty="0">
                <a:solidFill>
                  <a:schemeClr val="tx1"/>
                </a:solidFill>
              </a:rPr>
              <a:t>Put as many schools as you can.</a:t>
            </a:r>
          </a:p>
        </p:txBody>
      </p:sp>
      <p:sp>
        <p:nvSpPr>
          <p:cNvPr id="2" name="Title 1">
            <a:extLst>
              <a:ext uri="{FF2B5EF4-FFF2-40B4-BE49-F238E27FC236}">
                <a16:creationId xmlns:a16="http://schemas.microsoft.com/office/drawing/2014/main" id="{E55E5A67-724D-4BFB-84B9-7DEEA35C9273}"/>
              </a:ext>
            </a:extLst>
          </p:cNvPr>
          <p:cNvSpPr>
            <a:spLocks noGrp="1"/>
          </p:cNvSpPr>
          <p:nvPr>
            <p:ph type="title"/>
          </p:nvPr>
        </p:nvSpPr>
        <p:spPr>
          <a:xfrm>
            <a:off x="213032" y="2177255"/>
            <a:ext cx="3169920" cy="1371600"/>
          </a:xfrm>
        </p:spPr>
        <p:txBody>
          <a:bodyPr anchor="b">
            <a:normAutofit/>
          </a:bodyPr>
          <a:lstStyle/>
          <a:p>
            <a:r>
              <a:rPr lang="en-GB" dirty="0"/>
              <a:t>Tips on using your 6 preferences wisely:</a:t>
            </a:r>
          </a:p>
        </p:txBody>
      </p:sp>
    </p:spTree>
    <p:extLst>
      <p:ext uri="{BB962C8B-B14F-4D97-AF65-F5344CB8AC3E}">
        <p14:creationId xmlns:p14="http://schemas.microsoft.com/office/powerpoint/2010/main" val="1607424597"/>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FAE2E1-2E23-983A-020F-7496AC6470EC}"/>
              </a:ext>
            </a:extLst>
          </p:cNvPr>
          <p:cNvPicPr>
            <a:picLocks noChangeAspect="1"/>
          </p:cNvPicPr>
          <p:nvPr/>
        </p:nvPicPr>
        <p:blipFill>
          <a:blip r:embed="rId2"/>
          <a:srcRect b="48873"/>
          <a:stretch/>
        </p:blipFill>
        <p:spPr>
          <a:xfrm>
            <a:off x="1843516" y="2195680"/>
            <a:ext cx="8721276" cy="2466640"/>
          </a:xfrm>
          <a:prstGeom prst="rect">
            <a:avLst/>
          </a:prstGeom>
        </p:spPr>
      </p:pic>
      <p:sp>
        <p:nvSpPr>
          <p:cNvPr id="4" name="TextBox 3">
            <a:extLst>
              <a:ext uri="{FF2B5EF4-FFF2-40B4-BE49-F238E27FC236}">
                <a16:creationId xmlns:a16="http://schemas.microsoft.com/office/drawing/2014/main" id="{DA4350A7-626E-2890-4865-2E371E414401}"/>
              </a:ext>
            </a:extLst>
          </p:cNvPr>
          <p:cNvSpPr txBox="1"/>
          <p:nvPr/>
        </p:nvSpPr>
        <p:spPr>
          <a:xfrm>
            <a:off x="3035802" y="4876781"/>
            <a:ext cx="6336704" cy="830997"/>
          </a:xfrm>
          <a:prstGeom prst="rect">
            <a:avLst/>
          </a:prstGeom>
          <a:noFill/>
        </p:spPr>
        <p:txBody>
          <a:bodyPr wrap="square">
            <a:spAutoFit/>
          </a:bodyPr>
          <a:lstStyle/>
          <a:p>
            <a:pPr algn="ctr"/>
            <a:r>
              <a:rPr lang="en-US" sz="4800" dirty="0">
                <a:solidFill>
                  <a:schemeClr val="accent6">
                    <a:lumMod val="20000"/>
                    <a:lumOff val="80000"/>
                  </a:schemeClr>
                </a:solidFill>
                <a:latin typeface="Century Gothic" panose="020B0502020202020204" pitchFamily="34" charset="0"/>
              </a:rPr>
              <a:t>eadmissions.org.uk</a:t>
            </a:r>
          </a:p>
        </p:txBody>
      </p:sp>
      <p:sp>
        <p:nvSpPr>
          <p:cNvPr id="3" name="Rectangle 1026">
            <a:extLst>
              <a:ext uri="{FF2B5EF4-FFF2-40B4-BE49-F238E27FC236}">
                <a16:creationId xmlns:a16="http://schemas.microsoft.com/office/drawing/2014/main" id="{029A4DB7-9658-4EB6-AC86-C7E8EB7F8BC6}"/>
              </a:ext>
            </a:extLst>
          </p:cNvPr>
          <p:cNvSpPr txBox="1">
            <a:spLocks noChangeArrowheads="1"/>
          </p:cNvSpPr>
          <p:nvPr/>
        </p:nvSpPr>
        <p:spPr>
          <a:xfrm>
            <a:off x="2209800" y="696195"/>
            <a:ext cx="7772400" cy="1143000"/>
          </a:xfrm>
          <a:prstGeom prst="rect">
            <a:avLst/>
          </a:prstGeom>
        </p:spPr>
        <p:txBody>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pPr algn="ctr" eaLnBrk="1" fontAlgn="auto" hangingPunct="1">
              <a:spcAft>
                <a:spcPts val="0"/>
              </a:spcAft>
              <a:buClr>
                <a:schemeClr val="folHlink"/>
              </a:buClr>
              <a:defRPr/>
            </a:pPr>
            <a:r>
              <a:rPr lang="en-GB" altLang="en-US" sz="4400" dirty="0">
                <a:solidFill>
                  <a:schemeClr val="accent2">
                    <a:lumMod val="40000"/>
                    <a:lumOff val="60000"/>
                  </a:schemeClr>
                </a:solidFill>
                <a:latin typeface="Century Gothic"/>
                <a:ea typeface="ＭＳ Ｐゴシック"/>
              </a:rPr>
              <a:t>Applying online</a:t>
            </a:r>
            <a:endParaRPr lang="en-GB" altLang="en-US" sz="4400" dirty="0">
              <a:solidFill>
                <a:schemeClr val="accent2">
                  <a:lumMod val="40000"/>
                  <a:lumOff val="60000"/>
                </a:schemeClr>
              </a:solidFill>
              <a:latin typeface="Century Gothic" panose="020B0502020202020204" pitchFamily="34" charset="0"/>
              <a:ea typeface="ＭＳ Ｐゴシック" pitchFamily="34" charset="-128"/>
            </a:endParaRPr>
          </a:p>
        </p:txBody>
      </p:sp>
    </p:spTree>
    <p:extLst>
      <p:ext uri="{BB962C8B-B14F-4D97-AF65-F5344CB8AC3E}">
        <p14:creationId xmlns:p14="http://schemas.microsoft.com/office/powerpoint/2010/main" val="17507502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28527-22F1-4DBC-B170-D366EF64968F}"/>
              </a:ext>
            </a:extLst>
          </p:cNvPr>
          <p:cNvSpPr>
            <a:spLocks noGrp="1"/>
          </p:cNvSpPr>
          <p:nvPr>
            <p:ph type="title"/>
          </p:nvPr>
        </p:nvSpPr>
        <p:spPr/>
        <p:txBody>
          <a:bodyPr>
            <a:normAutofit/>
          </a:bodyPr>
          <a:lstStyle/>
          <a:p>
            <a:r>
              <a:rPr lang="en-GB" sz="4000" dirty="0">
                <a:solidFill>
                  <a:schemeClr val="accent2">
                    <a:lumMod val="40000"/>
                    <a:lumOff val="60000"/>
                  </a:schemeClr>
                </a:solidFill>
              </a:rPr>
              <a:t>Some </a:t>
            </a:r>
            <a:r>
              <a:rPr lang="en-GB" sz="4400" dirty="0">
                <a:solidFill>
                  <a:schemeClr val="accent2">
                    <a:lumMod val="40000"/>
                    <a:lumOff val="60000"/>
                  </a:schemeClr>
                </a:solidFill>
              </a:rPr>
              <a:t>schools</a:t>
            </a:r>
            <a:r>
              <a:rPr lang="en-GB" sz="4000" dirty="0">
                <a:solidFill>
                  <a:schemeClr val="accent2">
                    <a:lumMod val="40000"/>
                    <a:lumOff val="60000"/>
                  </a:schemeClr>
                </a:solidFill>
              </a:rPr>
              <a:t> require a supplementary form:</a:t>
            </a:r>
          </a:p>
        </p:txBody>
      </p:sp>
      <p:sp>
        <p:nvSpPr>
          <p:cNvPr id="3" name="Content Placeholder 2">
            <a:extLst>
              <a:ext uri="{FF2B5EF4-FFF2-40B4-BE49-F238E27FC236}">
                <a16:creationId xmlns:a16="http://schemas.microsoft.com/office/drawing/2014/main" id="{45137AB8-6C99-497D-9BE3-377BC60F0539}"/>
              </a:ext>
            </a:extLst>
          </p:cNvPr>
          <p:cNvSpPr>
            <a:spLocks noGrp="1"/>
          </p:cNvSpPr>
          <p:nvPr>
            <p:ph idx="1"/>
          </p:nvPr>
        </p:nvSpPr>
        <p:spPr>
          <a:xfrm>
            <a:off x="609599" y="1417638"/>
            <a:ext cx="11172825" cy="4525963"/>
          </a:xfrm>
        </p:spPr>
        <p:txBody>
          <a:bodyPr/>
          <a:lstStyle/>
          <a:p>
            <a:r>
              <a:rPr lang="en-GB" dirty="0">
                <a:solidFill>
                  <a:schemeClr val="tx1"/>
                </a:solidFill>
              </a:rPr>
              <a:t>St Mary Magdalene</a:t>
            </a:r>
          </a:p>
          <a:p>
            <a:r>
              <a:rPr lang="en-GB" dirty="0">
                <a:solidFill>
                  <a:schemeClr val="tx1"/>
                </a:solidFill>
              </a:rPr>
              <a:t>St Paul’s Academy</a:t>
            </a:r>
          </a:p>
          <a:p>
            <a:r>
              <a:rPr lang="en-GB" dirty="0">
                <a:solidFill>
                  <a:schemeClr val="tx1"/>
                </a:solidFill>
              </a:rPr>
              <a:t>St Thomas More Catholic School</a:t>
            </a:r>
          </a:p>
          <a:p>
            <a:r>
              <a:rPr lang="en-GB" dirty="0">
                <a:solidFill>
                  <a:schemeClr val="tx1"/>
                </a:solidFill>
              </a:rPr>
              <a:t>St Ursula’s Convent School</a:t>
            </a:r>
          </a:p>
          <a:p>
            <a:endParaRPr lang="en-GB" sz="300" dirty="0"/>
          </a:p>
          <a:p>
            <a:pPr marL="0" indent="0">
              <a:buNone/>
            </a:pPr>
            <a:r>
              <a:rPr lang="en-GB" sz="3600" b="1" dirty="0">
                <a:solidFill>
                  <a:schemeClr val="accent2">
                    <a:lumMod val="40000"/>
                    <a:lumOff val="60000"/>
                  </a:schemeClr>
                </a:solidFill>
                <a:latin typeface="+mj-lt"/>
              </a:rPr>
              <a:t>Other schools ask applicants to sit a general ability test</a:t>
            </a:r>
            <a:r>
              <a:rPr lang="en-GB" sz="3600" b="1" dirty="0">
                <a:solidFill>
                  <a:schemeClr val="accent2">
                    <a:lumMod val="40000"/>
                    <a:lumOff val="60000"/>
                  </a:schemeClr>
                </a:solidFill>
              </a:rPr>
              <a:t>:</a:t>
            </a:r>
          </a:p>
          <a:p>
            <a:r>
              <a:rPr lang="en-GB" dirty="0">
                <a:solidFill>
                  <a:schemeClr val="tx1"/>
                </a:solidFill>
              </a:rPr>
              <a:t>Leigh Academy Blackheath</a:t>
            </a:r>
          </a:p>
          <a:p>
            <a:r>
              <a:rPr lang="en-GB" dirty="0">
                <a:solidFill>
                  <a:schemeClr val="tx1"/>
                </a:solidFill>
              </a:rPr>
              <a:t>Leigh Stationers’ Academy</a:t>
            </a:r>
          </a:p>
          <a:p>
            <a:r>
              <a:rPr lang="en-GB" dirty="0">
                <a:solidFill>
                  <a:schemeClr val="tx1"/>
                </a:solidFill>
              </a:rPr>
              <a:t>Leigh Halley Academy</a:t>
            </a:r>
          </a:p>
          <a:p>
            <a:r>
              <a:rPr lang="en-GB" dirty="0">
                <a:solidFill>
                  <a:schemeClr val="tx1"/>
                </a:solidFill>
              </a:rPr>
              <a:t>Harris Academy Greenwich</a:t>
            </a:r>
          </a:p>
          <a:p>
            <a:pPr marL="0" indent="0">
              <a:buNone/>
            </a:pPr>
            <a:endParaRPr lang="en-GB" sz="1600" dirty="0"/>
          </a:p>
          <a:p>
            <a:pPr marL="0" indent="0">
              <a:buNone/>
            </a:pPr>
            <a:r>
              <a:rPr lang="en-GB" sz="1600" dirty="0"/>
              <a:t>As some schools require supplementary information to register your child, please contact/research each school for further information.</a:t>
            </a:r>
          </a:p>
        </p:txBody>
      </p:sp>
    </p:spTree>
    <p:extLst>
      <p:ext uri="{BB962C8B-B14F-4D97-AF65-F5344CB8AC3E}">
        <p14:creationId xmlns:p14="http://schemas.microsoft.com/office/powerpoint/2010/main" val="20285655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991544" y="116632"/>
            <a:ext cx="8229600" cy="1143000"/>
          </a:xfrm>
        </p:spPr>
        <p:txBody>
          <a:bodyPr/>
          <a:lstStyle/>
          <a:p>
            <a:pPr algn="ctr" eaLnBrk="1" fontAlgn="auto" hangingPunct="1">
              <a:spcAft>
                <a:spcPts val="0"/>
              </a:spcAft>
              <a:buClr>
                <a:schemeClr val="folHlink"/>
              </a:buClr>
              <a:defRPr/>
            </a:pPr>
            <a:r>
              <a:rPr lang="en-GB" altLang="en-US" sz="6000">
                <a:solidFill>
                  <a:schemeClr val="accent2">
                    <a:lumMod val="40000"/>
                    <a:lumOff val="60000"/>
                  </a:schemeClr>
                </a:solidFill>
                <a:latin typeface="Gill Sans" charset="0"/>
                <a:ea typeface="ＭＳ Ｐゴシック" pitchFamily="34" charset="-128"/>
              </a:rPr>
              <a:t>Application Forms</a:t>
            </a:r>
          </a:p>
        </p:txBody>
      </p:sp>
      <p:sp>
        <p:nvSpPr>
          <p:cNvPr id="13315" name="Rectangle 3"/>
          <p:cNvSpPr>
            <a:spLocks noGrp="1" noChangeArrowheads="1"/>
          </p:cNvSpPr>
          <p:nvPr>
            <p:ph idx="1"/>
          </p:nvPr>
        </p:nvSpPr>
        <p:spPr>
          <a:xfrm>
            <a:off x="1981200" y="1268413"/>
            <a:ext cx="8229600" cy="4857750"/>
          </a:xfrm>
        </p:spPr>
        <p:txBody>
          <a:bodyPr/>
          <a:lstStyle/>
          <a:p>
            <a:pPr lvl="1" eaLnBrk="1" hangingPunct="1">
              <a:lnSpc>
                <a:spcPct val="60000"/>
              </a:lnSpc>
              <a:buClr>
                <a:srgbClr val="000099"/>
              </a:buClr>
              <a:buFont typeface="Wingdings" charset="2"/>
              <a:buNone/>
            </a:pPr>
            <a:r>
              <a:rPr lang="en-GB" altLang="en-US" sz="2800">
                <a:solidFill>
                  <a:srgbClr val="000099"/>
                </a:solidFill>
                <a:latin typeface="Century Gothic" charset="0"/>
                <a:ea typeface="ＭＳ Ｐゴシック" charset="-128"/>
              </a:rPr>
              <a:t>      </a:t>
            </a:r>
            <a:endParaRPr lang="en-GB" altLang="en-US">
              <a:solidFill>
                <a:srgbClr val="000099"/>
              </a:solidFill>
              <a:latin typeface="Gill Sans" charset="0"/>
              <a:ea typeface="ＭＳ Ｐゴシック" charset="-128"/>
            </a:endParaRPr>
          </a:p>
        </p:txBody>
      </p:sp>
      <p:sp>
        <p:nvSpPr>
          <p:cNvPr id="13316" name="Content Placeholder 2"/>
          <p:cNvSpPr txBox="1">
            <a:spLocks/>
          </p:cNvSpPr>
          <p:nvPr/>
        </p:nvSpPr>
        <p:spPr bwMode="auto">
          <a:xfrm>
            <a:off x="623392" y="1600201"/>
            <a:ext cx="3384376" cy="3484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spcBef>
                <a:spcPct val="20000"/>
              </a:spcBef>
              <a:buClr>
                <a:srgbClr val="ACC2C9"/>
              </a:buClr>
              <a:buFont typeface="Arial" charset="0"/>
              <a:buChar char="•"/>
              <a:defRPr sz="2400">
                <a:solidFill>
                  <a:schemeClr val="tx2"/>
                </a:solidFill>
                <a:latin typeface="Tw Cen MT" charset="0"/>
              </a:defRPr>
            </a:lvl1pPr>
            <a:lvl2pPr marL="547688" indent="-182563" eaLnBrk="0" hangingPunct="0">
              <a:spcBef>
                <a:spcPct val="20000"/>
              </a:spcBef>
              <a:buClr>
                <a:srgbClr val="ACC2C9"/>
              </a:buClr>
              <a:buFont typeface="Arial" charset="0"/>
              <a:buChar char="•"/>
              <a:defRPr sz="2000">
                <a:solidFill>
                  <a:schemeClr val="tx1"/>
                </a:solidFill>
                <a:latin typeface="Tw Cen MT" charset="0"/>
              </a:defRPr>
            </a:lvl2pPr>
            <a:lvl3pPr indent="-228600" eaLnBrk="0" hangingPunct="0">
              <a:spcBef>
                <a:spcPct val="20000"/>
              </a:spcBef>
              <a:buClr>
                <a:schemeClr val="accent2"/>
              </a:buClr>
              <a:buFont typeface="Arial" charset="0"/>
              <a:buChar char="•"/>
              <a:defRPr sz="2000">
                <a:solidFill>
                  <a:schemeClr val="tx2"/>
                </a:solidFill>
                <a:latin typeface="Tw Cen MT" charset="0"/>
              </a:defRPr>
            </a:lvl3pPr>
            <a:lvl4pPr marL="1187450" indent="-228600" eaLnBrk="0" hangingPunct="0">
              <a:spcBef>
                <a:spcPct val="20000"/>
              </a:spcBef>
              <a:buClr>
                <a:srgbClr val="99987F"/>
              </a:buClr>
              <a:buFont typeface="Arial" charset="0"/>
              <a:buChar char="•"/>
              <a:defRPr>
                <a:solidFill>
                  <a:schemeClr val="tx1"/>
                </a:solidFill>
                <a:latin typeface="Tw Cen MT" charset="0"/>
              </a:defRPr>
            </a:lvl4pPr>
            <a:lvl5pPr marL="1462088" indent="-228600" eaLnBrk="0" hangingPunct="0">
              <a:spcBef>
                <a:spcPct val="20000"/>
              </a:spcBef>
              <a:buClr>
                <a:srgbClr val="90AC97"/>
              </a:buClr>
              <a:buFont typeface="Arial" charset="0"/>
              <a:buChar char="•"/>
              <a:defRPr sz="1600">
                <a:solidFill>
                  <a:schemeClr val="tx2"/>
                </a:solidFill>
                <a:latin typeface="Tw Cen MT" charset="0"/>
              </a:defRPr>
            </a:lvl5pPr>
            <a:lvl6pPr marL="1919288" indent="-228600" eaLnBrk="0" fontAlgn="base" hangingPunct="0">
              <a:spcBef>
                <a:spcPct val="20000"/>
              </a:spcBef>
              <a:spcAft>
                <a:spcPct val="0"/>
              </a:spcAft>
              <a:buClr>
                <a:srgbClr val="90AC97"/>
              </a:buClr>
              <a:buFont typeface="Arial" charset="0"/>
              <a:buChar char="•"/>
              <a:defRPr sz="1600">
                <a:solidFill>
                  <a:schemeClr val="tx2"/>
                </a:solidFill>
                <a:latin typeface="Tw Cen MT" charset="0"/>
              </a:defRPr>
            </a:lvl6pPr>
            <a:lvl7pPr marL="2376488" indent="-228600" eaLnBrk="0" fontAlgn="base" hangingPunct="0">
              <a:spcBef>
                <a:spcPct val="20000"/>
              </a:spcBef>
              <a:spcAft>
                <a:spcPct val="0"/>
              </a:spcAft>
              <a:buClr>
                <a:srgbClr val="90AC97"/>
              </a:buClr>
              <a:buFont typeface="Arial" charset="0"/>
              <a:buChar char="•"/>
              <a:defRPr sz="1600">
                <a:solidFill>
                  <a:schemeClr val="tx2"/>
                </a:solidFill>
                <a:latin typeface="Tw Cen MT" charset="0"/>
              </a:defRPr>
            </a:lvl7pPr>
            <a:lvl8pPr marL="2833688" indent="-228600" eaLnBrk="0" fontAlgn="base" hangingPunct="0">
              <a:spcBef>
                <a:spcPct val="20000"/>
              </a:spcBef>
              <a:spcAft>
                <a:spcPct val="0"/>
              </a:spcAft>
              <a:buClr>
                <a:srgbClr val="90AC97"/>
              </a:buClr>
              <a:buFont typeface="Arial" charset="0"/>
              <a:buChar char="•"/>
              <a:defRPr sz="1600">
                <a:solidFill>
                  <a:schemeClr val="tx2"/>
                </a:solidFill>
                <a:latin typeface="Tw Cen MT" charset="0"/>
              </a:defRPr>
            </a:lvl8pPr>
            <a:lvl9pPr marL="3290888" indent="-228600" eaLnBrk="0" fontAlgn="base" hangingPunct="0">
              <a:spcBef>
                <a:spcPct val="20000"/>
              </a:spcBef>
              <a:spcAft>
                <a:spcPct val="0"/>
              </a:spcAft>
              <a:buClr>
                <a:srgbClr val="90AC97"/>
              </a:buClr>
              <a:buFont typeface="Arial" charset="0"/>
              <a:buChar char="•"/>
              <a:defRPr sz="1600">
                <a:solidFill>
                  <a:schemeClr val="tx2"/>
                </a:solidFill>
                <a:latin typeface="Tw Cen MT" charset="0"/>
              </a:defRPr>
            </a:lvl9pPr>
          </a:lstStyle>
          <a:p>
            <a:pPr eaLnBrk="1" hangingPunct="1"/>
            <a:endParaRPr lang="en-GB" altLang="en-US" sz="1400"/>
          </a:p>
        </p:txBody>
      </p:sp>
      <p:graphicFrame>
        <p:nvGraphicFramePr>
          <p:cNvPr id="2" name="Diagram 1">
            <a:extLst>
              <a:ext uri="{FF2B5EF4-FFF2-40B4-BE49-F238E27FC236}">
                <a16:creationId xmlns:a16="http://schemas.microsoft.com/office/drawing/2014/main" id="{51F7CA0F-80E2-2943-8662-0946D4648F93}"/>
              </a:ext>
            </a:extLst>
          </p:cNvPr>
          <p:cNvGraphicFramePr/>
          <p:nvPr>
            <p:extLst>
              <p:ext uri="{D42A27DB-BD31-4B8C-83A1-F6EECF244321}">
                <p14:modId xmlns:p14="http://schemas.microsoft.com/office/powerpoint/2010/main" val="3511495242"/>
              </p:ext>
            </p:extLst>
          </p:nvPr>
        </p:nvGraphicFramePr>
        <p:xfrm>
          <a:off x="1981200" y="1562101"/>
          <a:ext cx="8619906" cy="4449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196C33-C59D-4E14-B5EA-B00FB2F27687}"/>
              </a:ext>
            </a:extLst>
          </p:cNvPr>
          <p:cNvSpPr>
            <a:spLocks noGrp="1"/>
          </p:cNvSpPr>
          <p:nvPr>
            <p:ph idx="1"/>
          </p:nvPr>
        </p:nvSpPr>
        <p:spPr>
          <a:xfrm>
            <a:off x="4023773" y="846515"/>
            <a:ext cx="7965027" cy="6011485"/>
          </a:xfrm>
        </p:spPr>
        <p:txBody>
          <a:bodyPr wrap="square" anchor="t">
            <a:normAutofit fontScale="70000" lnSpcReduction="20000"/>
          </a:bodyPr>
          <a:lstStyle/>
          <a:p>
            <a:pPr marL="0" indent="0">
              <a:lnSpc>
                <a:spcPct val="90000"/>
              </a:lnSpc>
              <a:buNone/>
            </a:pPr>
            <a:r>
              <a:rPr lang="en-GB" sz="3400" dirty="0">
                <a:solidFill>
                  <a:schemeClr val="tx1"/>
                </a:solidFill>
              </a:rPr>
              <a:t>The Greenwich School’s Admissions website is informative:</a:t>
            </a:r>
          </a:p>
          <a:p>
            <a:pPr marL="0" indent="0">
              <a:lnSpc>
                <a:spcPct val="90000"/>
              </a:lnSpc>
              <a:buNone/>
            </a:pPr>
            <a:r>
              <a:rPr lang="en-GB" altLang="en-US" sz="3400" dirty="0">
                <a:hlinkClick r:id="rId2"/>
              </a:rPr>
              <a:t>www.royalgreenwich.gov.uk/admissions</a:t>
            </a:r>
            <a:endParaRPr lang="en-GB" sz="3400" dirty="0"/>
          </a:p>
          <a:p>
            <a:pPr marL="0" indent="0">
              <a:lnSpc>
                <a:spcPct val="90000"/>
              </a:lnSpc>
              <a:buNone/>
            </a:pPr>
            <a:endParaRPr lang="en-GB" sz="3400" dirty="0"/>
          </a:p>
          <a:p>
            <a:pPr marL="0" indent="0">
              <a:lnSpc>
                <a:spcPct val="90000"/>
              </a:lnSpc>
              <a:buNone/>
            </a:pPr>
            <a:r>
              <a:rPr lang="en-GB" sz="3400" dirty="0">
                <a:solidFill>
                  <a:schemeClr val="tx1"/>
                </a:solidFill>
              </a:rPr>
              <a:t>The Families Information Service offers support to parents and carers who may need support with the school admissions process. The service is available to everyone and provides:</a:t>
            </a:r>
          </a:p>
          <a:p>
            <a:pPr lvl="2">
              <a:lnSpc>
                <a:spcPct val="90000"/>
              </a:lnSpc>
              <a:buFont typeface="Wingdings" panose="05000000000000000000" pitchFamily="2" charset="2"/>
              <a:buChar char="Ø"/>
            </a:pPr>
            <a:r>
              <a:rPr lang="en-GB" sz="3400" dirty="0">
                <a:solidFill>
                  <a:schemeClr val="tx1"/>
                </a:solidFill>
              </a:rPr>
              <a:t>a wide range of information on local secondary schools</a:t>
            </a:r>
          </a:p>
          <a:p>
            <a:pPr lvl="2">
              <a:lnSpc>
                <a:spcPct val="90000"/>
              </a:lnSpc>
              <a:buFont typeface="Wingdings" panose="05000000000000000000" pitchFamily="2" charset="2"/>
              <a:buChar char="Ø"/>
            </a:pPr>
            <a:r>
              <a:rPr lang="en-GB" sz="3400" dirty="0">
                <a:solidFill>
                  <a:schemeClr val="tx1"/>
                </a:solidFill>
              </a:rPr>
              <a:t>support in making informed and realistic preferences</a:t>
            </a:r>
          </a:p>
          <a:p>
            <a:pPr lvl="2">
              <a:lnSpc>
                <a:spcPct val="90000"/>
              </a:lnSpc>
              <a:buFont typeface="Wingdings" panose="05000000000000000000" pitchFamily="2" charset="2"/>
              <a:buChar char="Ø"/>
            </a:pPr>
            <a:r>
              <a:rPr lang="en-GB" sz="3400" dirty="0">
                <a:solidFill>
                  <a:schemeClr val="tx1"/>
                </a:solidFill>
              </a:rPr>
              <a:t>help in completing the relevant forms</a:t>
            </a:r>
          </a:p>
          <a:p>
            <a:pPr lvl="2">
              <a:lnSpc>
                <a:spcPct val="90000"/>
              </a:lnSpc>
              <a:buFont typeface="Wingdings" panose="05000000000000000000" pitchFamily="2" charset="2"/>
              <a:buChar char="Ø"/>
            </a:pPr>
            <a:r>
              <a:rPr lang="en-GB" sz="3400" dirty="0">
                <a:solidFill>
                  <a:schemeClr val="tx1"/>
                </a:solidFill>
              </a:rPr>
              <a:t>information about the appeals process.</a:t>
            </a:r>
          </a:p>
          <a:p>
            <a:pPr marL="0" indent="0">
              <a:lnSpc>
                <a:spcPct val="90000"/>
              </a:lnSpc>
              <a:buNone/>
            </a:pPr>
            <a:r>
              <a:rPr lang="en-GB" sz="3400" dirty="0">
                <a:solidFill>
                  <a:schemeClr val="tx1"/>
                </a:solidFill>
              </a:rPr>
              <a:t>If you have questions about which schools will best meet your child's academic and developmental needs, or you require support in making your application, please contact the Families Information Service.</a:t>
            </a:r>
          </a:p>
          <a:p>
            <a:pPr marL="0" indent="0">
              <a:lnSpc>
                <a:spcPct val="90000"/>
              </a:lnSpc>
              <a:buNone/>
            </a:pPr>
            <a:r>
              <a:rPr lang="en-GB" sz="3400" b="1" dirty="0">
                <a:solidFill>
                  <a:schemeClr val="tx1"/>
                </a:solidFill>
              </a:rPr>
              <a:t>Telephone:</a:t>
            </a:r>
            <a:r>
              <a:rPr lang="en-GB" sz="3400" dirty="0">
                <a:solidFill>
                  <a:schemeClr val="tx1"/>
                </a:solidFill>
              </a:rPr>
              <a:t> </a:t>
            </a:r>
            <a:r>
              <a:rPr lang="en-GB" sz="3400" dirty="0">
                <a:hlinkClick r:id="rId3"/>
              </a:rPr>
              <a:t>020 8921 6921</a:t>
            </a:r>
            <a:endParaRPr lang="en-GB" sz="3400" dirty="0"/>
          </a:p>
          <a:p>
            <a:pPr marL="0" indent="0">
              <a:lnSpc>
                <a:spcPct val="90000"/>
              </a:lnSpc>
              <a:buNone/>
            </a:pPr>
            <a:r>
              <a:rPr lang="en-GB" sz="3400" b="1" dirty="0">
                <a:solidFill>
                  <a:schemeClr val="tx1"/>
                </a:solidFill>
              </a:rPr>
              <a:t>Email:</a:t>
            </a:r>
            <a:r>
              <a:rPr lang="en-GB" sz="3400" dirty="0">
                <a:solidFill>
                  <a:schemeClr val="tx1"/>
                </a:solidFill>
              </a:rPr>
              <a:t> </a:t>
            </a:r>
            <a:r>
              <a:rPr lang="en-GB" sz="3400" dirty="0">
                <a:hlinkClick r:id="rId4"/>
              </a:rPr>
              <a:t>fis@royalgreenwich.gov.uk</a:t>
            </a:r>
            <a:endParaRPr lang="en-GB" sz="3400" dirty="0"/>
          </a:p>
        </p:txBody>
      </p:sp>
      <p:sp>
        <p:nvSpPr>
          <p:cNvPr id="2" name="Title 1">
            <a:extLst>
              <a:ext uri="{FF2B5EF4-FFF2-40B4-BE49-F238E27FC236}">
                <a16:creationId xmlns:a16="http://schemas.microsoft.com/office/drawing/2014/main" id="{B5646C1C-E343-4B40-952B-101A4E34BCDF}"/>
              </a:ext>
            </a:extLst>
          </p:cNvPr>
          <p:cNvSpPr>
            <a:spLocks noGrp="1"/>
          </p:cNvSpPr>
          <p:nvPr>
            <p:ph type="title"/>
          </p:nvPr>
        </p:nvSpPr>
        <p:spPr>
          <a:xfrm>
            <a:off x="203200" y="2177255"/>
            <a:ext cx="3169920" cy="1371600"/>
          </a:xfrm>
        </p:spPr>
        <p:txBody>
          <a:bodyPr anchor="b">
            <a:normAutofit/>
          </a:bodyPr>
          <a:lstStyle/>
          <a:p>
            <a:r>
              <a:rPr lang="en-GB" dirty="0"/>
              <a:t>How to get help with your application</a:t>
            </a:r>
          </a:p>
        </p:txBody>
      </p:sp>
    </p:spTree>
    <p:extLst>
      <p:ext uri="{BB962C8B-B14F-4D97-AF65-F5344CB8AC3E}">
        <p14:creationId xmlns:p14="http://schemas.microsoft.com/office/powerpoint/2010/main" val="2832515200"/>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D4C23-3049-5FC6-8406-4F61C7EC501A}"/>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E31731A-BE6E-682D-FDCE-6E4B3C804303}"/>
              </a:ext>
            </a:extLst>
          </p:cNvPr>
          <p:cNvSpPr>
            <a:spLocks noGrp="1"/>
          </p:cNvSpPr>
          <p:nvPr>
            <p:ph idx="1"/>
          </p:nvPr>
        </p:nvSpPr>
        <p:spPr>
          <a:xfrm>
            <a:off x="1742841" y="581073"/>
            <a:ext cx="9001000" cy="4824536"/>
          </a:xfrm>
        </p:spPr>
        <p:txBody>
          <a:bodyPr rtlCol="0">
            <a:noAutofit/>
          </a:bodyPr>
          <a:lstStyle/>
          <a:p>
            <a:pPr marL="0" indent="0" algn="ctr" eaLnBrk="1" fontAlgn="auto" hangingPunct="1">
              <a:spcAft>
                <a:spcPts val="0"/>
              </a:spcAft>
              <a:buClr>
                <a:schemeClr val="accent1">
                  <a:lumMod val="60000"/>
                  <a:lumOff val="40000"/>
                </a:schemeClr>
              </a:buClr>
              <a:buNone/>
              <a:defRPr/>
            </a:pPr>
            <a:r>
              <a:rPr lang="en-US" sz="4800" b="1" dirty="0">
                <a:latin typeface="Century Gothic"/>
                <a:cs typeface="Gill Sans"/>
              </a:rPr>
              <a:t>We can help…</a:t>
            </a:r>
            <a:endParaRPr lang="en-US" sz="4800" b="1" dirty="0">
              <a:latin typeface="Century Gothic" panose="020B0502020202020204" pitchFamily="34" charset="0"/>
              <a:cs typeface="Gill Sans"/>
            </a:endParaRPr>
          </a:p>
        </p:txBody>
      </p:sp>
      <p:sp>
        <p:nvSpPr>
          <p:cNvPr id="4" name="TextBox 3">
            <a:extLst>
              <a:ext uri="{FF2B5EF4-FFF2-40B4-BE49-F238E27FC236}">
                <a16:creationId xmlns:a16="http://schemas.microsoft.com/office/drawing/2014/main" id="{923EBE7C-A737-1C58-A8A3-0248CEF92A9E}"/>
              </a:ext>
            </a:extLst>
          </p:cNvPr>
          <p:cNvSpPr txBox="1"/>
          <p:nvPr/>
        </p:nvSpPr>
        <p:spPr>
          <a:xfrm>
            <a:off x="1238865" y="2216156"/>
            <a:ext cx="10373032" cy="3046988"/>
          </a:xfrm>
          <a:prstGeom prst="rect">
            <a:avLst/>
          </a:prstGeom>
          <a:noFill/>
        </p:spPr>
        <p:txBody>
          <a:bodyPr wrap="square">
            <a:spAutoFit/>
          </a:bodyPr>
          <a:lstStyle/>
          <a:p>
            <a:pPr eaLnBrk="1" hangingPunct="1">
              <a:buClr>
                <a:schemeClr val="folHlink"/>
              </a:buClr>
            </a:pPr>
            <a:r>
              <a:rPr lang="en-GB" altLang="en-US" sz="3200" dirty="0">
                <a:latin typeface="Century Gothic" panose="020B0502020202020204" pitchFamily="34" charset="0"/>
                <a:ea typeface="ＭＳ Ｐゴシック" panose="020B0600070205080204" pitchFamily="34" charset="-128"/>
              </a:rPr>
              <a:t>Provide internet and device support to allow parents and carers to look through the e-booklet</a:t>
            </a:r>
          </a:p>
          <a:p>
            <a:pPr eaLnBrk="1" hangingPunct="1">
              <a:buClr>
                <a:schemeClr val="folHlink"/>
              </a:buClr>
            </a:pPr>
            <a:endParaRPr lang="en-GB" altLang="en-US" sz="3200" dirty="0">
              <a:latin typeface="Century Gothic" panose="020B0502020202020204" pitchFamily="34" charset="0"/>
              <a:ea typeface="ＭＳ Ｐゴシック" panose="020B0600070205080204" pitchFamily="34" charset="-128"/>
            </a:endParaRPr>
          </a:p>
          <a:p>
            <a:pPr eaLnBrk="1" hangingPunct="1">
              <a:buClr>
                <a:schemeClr val="folHlink"/>
              </a:buClr>
            </a:pPr>
            <a:r>
              <a:rPr lang="en-GB" altLang="en-US" sz="3200" dirty="0">
                <a:latin typeface="Century Gothic" panose="020B0502020202020204" pitchFamily="34" charset="0"/>
                <a:ea typeface="ＭＳ Ｐゴシック" panose="020B0600070205080204" pitchFamily="34" charset="-128"/>
              </a:rPr>
              <a:t>Support with completing the application form</a:t>
            </a:r>
          </a:p>
          <a:p>
            <a:pPr eaLnBrk="1" hangingPunct="1">
              <a:buClr>
                <a:schemeClr val="folHlink"/>
              </a:buClr>
            </a:pPr>
            <a:endParaRPr lang="en-GB" altLang="en-US" sz="3200" dirty="0">
              <a:latin typeface="Century Gothic" panose="020B0502020202020204" pitchFamily="34" charset="0"/>
              <a:ea typeface="ＭＳ Ｐゴシック" panose="020B0600070205080204" pitchFamily="34" charset="-128"/>
            </a:endParaRPr>
          </a:p>
          <a:p>
            <a:pPr eaLnBrk="1" hangingPunct="1">
              <a:buClr>
                <a:schemeClr val="folHlink"/>
              </a:buClr>
            </a:pPr>
            <a:r>
              <a:rPr lang="en-GB" altLang="en-US" sz="3200" dirty="0">
                <a:latin typeface="Century Gothic" panose="020B0502020202020204" pitchFamily="34" charset="0"/>
                <a:ea typeface="ＭＳ Ｐゴシック" panose="020B0600070205080204" pitchFamily="34" charset="-128"/>
              </a:rPr>
              <a:t>Help to answer questions you might have</a:t>
            </a:r>
          </a:p>
        </p:txBody>
      </p:sp>
    </p:spTree>
    <p:extLst>
      <p:ext uri="{BB962C8B-B14F-4D97-AF65-F5344CB8AC3E}">
        <p14:creationId xmlns:p14="http://schemas.microsoft.com/office/powerpoint/2010/main" val="2072733536"/>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A9A94-1569-6683-A2FF-080F34F2EE1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9C3A0E9-45B1-5FE3-D421-B2BF9CD73010}"/>
              </a:ext>
            </a:extLst>
          </p:cNvPr>
          <p:cNvSpPr>
            <a:spLocks noGrp="1"/>
          </p:cNvSpPr>
          <p:nvPr>
            <p:ph idx="1"/>
          </p:nvPr>
        </p:nvSpPr>
        <p:spPr>
          <a:xfrm>
            <a:off x="1595500" y="2046887"/>
            <a:ext cx="9001000" cy="4824536"/>
          </a:xfrm>
        </p:spPr>
        <p:txBody>
          <a:bodyPr rtlCol="0">
            <a:noAutofit/>
          </a:bodyPr>
          <a:lstStyle/>
          <a:p>
            <a:pPr marL="0" indent="0" algn="ctr" eaLnBrk="1" fontAlgn="auto" hangingPunct="1">
              <a:spcAft>
                <a:spcPts val="0"/>
              </a:spcAft>
              <a:buClr>
                <a:schemeClr val="accent1">
                  <a:lumMod val="60000"/>
                  <a:lumOff val="40000"/>
                </a:schemeClr>
              </a:buClr>
              <a:buNone/>
              <a:defRPr/>
            </a:pPr>
            <a:r>
              <a:rPr lang="en-US" sz="4800" b="1" dirty="0">
                <a:latin typeface="Century Gothic"/>
                <a:cs typeface="Gill Sans"/>
              </a:rPr>
              <a:t>Questions</a:t>
            </a:r>
            <a:endParaRPr lang="en-US" sz="4800" b="1" dirty="0">
              <a:latin typeface="Century Gothic" panose="020B0502020202020204" pitchFamily="34" charset="0"/>
              <a:cs typeface="Gill Sans"/>
            </a:endParaRPr>
          </a:p>
        </p:txBody>
      </p:sp>
      <p:sp>
        <p:nvSpPr>
          <p:cNvPr id="5" name="TextBox 4">
            <a:extLst>
              <a:ext uri="{FF2B5EF4-FFF2-40B4-BE49-F238E27FC236}">
                <a16:creationId xmlns:a16="http://schemas.microsoft.com/office/drawing/2014/main" id="{95E24CA9-EE5B-0696-D2C1-FA9D75EC3CE0}"/>
              </a:ext>
            </a:extLst>
          </p:cNvPr>
          <p:cNvSpPr txBox="1"/>
          <p:nvPr/>
        </p:nvSpPr>
        <p:spPr>
          <a:xfrm>
            <a:off x="1111044" y="4089823"/>
            <a:ext cx="10805651" cy="369332"/>
          </a:xfrm>
          <a:prstGeom prst="rect">
            <a:avLst/>
          </a:prstGeom>
          <a:noFill/>
        </p:spPr>
        <p:txBody>
          <a:bodyPr wrap="square">
            <a:spAutoFit/>
          </a:bodyPr>
          <a:lstStyle/>
          <a:p>
            <a:r>
              <a:rPr lang="en-GB" sz="1800" dirty="0">
                <a:latin typeface="+mj-lt"/>
              </a:rPr>
              <a:t>https://www.royalgreenwich.gov.uk/schools-and-education/apply-school-place/apply-secondary-school-place</a:t>
            </a:r>
          </a:p>
        </p:txBody>
      </p:sp>
    </p:spTree>
    <p:extLst>
      <p:ext uri="{BB962C8B-B14F-4D97-AF65-F5344CB8AC3E}">
        <p14:creationId xmlns:p14="http://schemas.microsoft.com/office/powerpoint/2010/main" val="1002585478"/>
      </p:ext>
    </p:extLst>
  </p:cSld>
  <p:clrMapOvr>
    <a:masterClrMapping/>
  </p:clrMapOvr>
  <p:transition spd="slow">
    <p:push dir="u"/>
  </p:transition>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themeOverride>
</file>

<file path=ppt/theme/themeOverride2.xml><?xml version="1.0" encoding="utf-8"?>
<a:themeOverride xmlns:a="http://schemas.openxmlformats.org/drawingml/2006/main">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CurriculumSubject xmlns="c0d8ff7c-557b-4c45-87cd-805a5611e674">Curriculum</CurriculumSubject>
    <KS xmlns="c0d8ff7c-557b-4c45-87cd-805a5611e674" xsi:nil="true"/>
    <Year xmlns="c0d8ff7c-557b-4c45-87cd-805a5611e674" xsi:nil="true"/>
    <Lesson xmlns="c0d8ff7c-557b-4c45-87cd-805a5611e674" xsi:nil="true"/>
    <CustomTags xmlns="c0d8ff7c-557b-4c45-87cd-805a5611e674" xsi:nil="true"/>
    <PersonalIdentificationData xmlns="c0d8ff7c-557b-4c45-87cd-805a5611e674" xsi:nil="true"/>
    <TaxCatchAll xmlns="c0d8ff7c-557b-4c45-87cd-805a5611e674" xsi:nil="true"/>
    <SharedWithUsers xmlns="07335fdf-bbe0-4734-bd38-c069e24aa51c">
      <UserInfo>
        <DisplayName>Maria Hazlewood</DisplayName>
        <AccountId>73</AccountId>
        <AccountType/>
      </UserInfo>
      <UserInfo>
        <DisplayName>John O'REILLY</DisplayName>
        <AccountId>152</AccountId>
        <AccountType/>
      </UserInfo>
      <UserInfo>
        <DisplayName>Reena GOTTHARDT</DisplayName>
        <AccountId>67</AccountId>
        <AccountType/>
      </UserInfo>
      <UserInfo>
        <DisplayName>elliejeffkins98@hotmail.com</DisplayName>
        <AccountId>116</AccountId>
        <AccountType/>
      </UserInfo>
      <UserInfo>
        <DisplayName>Hazel BROWN</DisplayName>
        <AccountId>45</AccountId>
        <AccountType/>
      </UserInfo>
    </SharedWithUsers>
    <lcf76f155ced4ddcb4097134ff3c332f xmlns="446e3c9c-8fea-4e79-982f-3eed6f91ba3d">
      <Terms xmlns="http://schemas.microsoft.com/office/infopath/2007/PartnerControls"/>
    </lcf76f155ced4ddcb4097134ff3c332f>
    <h4ee7a518c8d491bb55691f6c5ea8faa xmlns="c0d8ff7c-557b-4c45-87cd-805a5611e674">
      <Terms xmlns="http://schemas.microsoft.com/office/infopath/2007/PartnerControls"/>
    </h4ee7a518c8d491bb55691f6c5ea8faa>
    <n425d9c5c1af48c486cb7c4711056e28 xmlns="c0d8ff7c-557b-4c45-87cd-805a5611e674">
      <Terms xmlns="http://schemas.microsoft.com/office/infopath/2007/PartnerControls"/>
    </n425d9c5c1af48c486cb7c4711056e28>
    <h4bb76aad4b541aa9e2e9eb5d73b9be4 xmlns="c0d8ff7c-557b-4c45-87cd-805a5611e674">
      <Terms xmlns="http://schemas.microsoft.com/office/infopath/2007/PartnerControls"/>
    </h4bb76aad4b541aa9e2e9eb5d73b9be4>
    <e39f48d0431a464cb420aef00cce5c09 xmlns="c0d8ff7c-557b-4c45-87cd-805a5611e674">
      <Terms xmlns="http://schemas.microsoft.com/office/infopath/2007/PartnerControls"/>
    </e39f48d0431a464cb420aef00cce5c09>
    <c9f2e0e270a7437190cbf9d7d7629f43 xmlns="c0d8ff7c-557b-4c45-87cd-805a5611e674">
      <Terms xmlns="http://schemas.microsoft.com/office/infopath/2007/PartnerControls"/>
    </c9f2e0e270a7437190cbf9d7d7629f43>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4C29F2548A828498C3A43D2D33D1FA6" ma:contentTypeVersion="33" ma:contentTypeDescription="Create a new document." ma:contentTypeScope="" ma:versionID="eda7fabfc1937d12ab699c36c529a0bb">
  <xsd:schema xmlns:xsd="http://www.w3.org/2001/XMLSchema" xmlns:xs="http://www.w3.org/2001/XMLSchema" xmlns:p="http://schemas.microsoft.com/office/2006/metadata/properties" xmlns:ns2="c0d8ff7c-557b-4c45-87cd-805a5611e674" xmlns:ns3="446e3c9c-8fea-4e79-982f-3eed6f91ba3d" xmlns:ns4="07335fdf-bbe0-4734-bd38-c069e24aa51c" targetNamespace="http://schemas.microsoft.com/office/2006/metadata/properties" ma:root="true" ma:fieldsID="5e79616375fc2ce23dad9d72c41ce95d" ns2:_="" ns3:_="" ns4:_="">
    <xsd:import namespace="c0d8ff7c-557b-4c45-87cd-805a5611e674"/>
    <xsd:import namespace="446e3c9c-8fea-4e79-982f-3eed6f91ba3d"/>
    <xsd:import namespace="07335fdf-bbe0-4734-bd38-c069e24aa51c"/>
    <xsd:element name="properties">
      <xsd:complexType>
        <xsd:sequence>
          <xsd:element name="documentManagement">
            <xsd:complexType>
              <xsd:all>
                <xsd:element ref="ns2:n425d9c5c1af48c486cb7c4711056e28" minOccurs="0"/>
                <xsd:element ref="ns2:TaxCatchAll" minOccurs="0"/>
                <xsd:element ref="ns2:KS" minOccurs="0"/>
                <xsd:element ref="ns2:h4bb76aad4b541aa9e2e9eb5d73b9be4" minOccurs="0"/>
                <xsd:element ref="ns2:e39f48d0431a464cb420aef00cce5c09" minOccurs="0"/>
                <xsd:element ref="ns2:h4ee7a518c8d491bb55691f6c5ea8faa" minOccurs="0"/>
                <xsd:element ref="ns2:c9f2e0e270a7437190cbf9d7d7629f43" minOccurs="0"/>
                <xsd:element ref="ns2:Year" minOccurs="0"/>
                <xsd:element ref="ns2:Lesson" minOccurs="0"/>
                <xsd:element ref="ns2:CustomTags" minOccurs="0"/>
                <xsd:element ref="ns2:PersonalIdentificationData" minOccurs="0"/>
                <xsd:element ref="ns2:CurriculumSubject" minOccurs="0"/>
                <xsd:element ref="ns3:MediaServiceMetadata" minOccurs="0"/>
                <xsd:element ref="ns3:MediaServiceFastMetadata" minOccurs="0"/>
                <xsd:element ref="ns4:SharedWithUsers" minOccurs="0"/>
                <xsd:element ref="ns4:SharedWithDetails"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lcf76f155ced4ddcb4097134ff3c332f" minOccurs="0"/>
                <xsd:element ref="ns3:MediaServiceObjectDetectorVersion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d8ff7c-557b-4c45-87cd-805a5611e674" elementFormDefault="qualified">
    <xsd:import namespace="http://schemas.microsoft.com/office/2006/documentManagement/types"/>
    <xsd:import namespace="http://schemas.microsoft.com/office/infopath/2007/PartnerControls"/>
    <xsd:element name="n425d9c5c1af48c486cb7c4711056e28" ma:index="9" nillable="true" ma:taxonomy="true" ma:internalName="n425d9c5c1af48c486cb7c4711056e28" ma:taxonomyFieldName="Staff_x0020_Category" ma:displayName="Staff Category" ma:default="" ma:fieldId="{7425d9c5-c1af-48c4-86cb-7c4711056e28}" ma:sspId="c1d59907-9e8f-47b5-bf29-89a5786a22de" ma:termSetId="4c888bba-d98b-490b-8b7d-bd9fda4b6f06"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5f2a3d11-f074-444d-af49-a047b6d928bd}" ma:internalName="TaxCatchAll" ma:showField="CatchAllData" ma:web="c0d8ff7c-557b-4c45-87cd-805a5611e674">
      <xsd:complexType>
        <xsd:complexContent>
          <xsd:extension base="dms:MultiChoiceLookup">
            <xsd:sequence>
              <xsd:element name="Value" type="dms:Lookup" maxOccurs="unbounded" minOccurs="0" nillable="true"/>
            </xsd:sequence>
          </xsd:extension>
        </xsd:complexContent>
      </xsd:complexType>
    </xsd:element>
    <xsd:element name="KS" ma:index="11" nillable="true" ma:displayName="Key Stage" ma:default="" ma:internalName="KS">
      <xsd:simpleType>
        <xsd:restriction base="dms:Choice">
          <xsd:enumeration value="Foundation"/>
          <xsd:enumeration value="KS1"/>
          <xsd:enumeration value="KS2"/>
          <xsd:enumeration value="KS3"/>
          <xsd:enumeration value="KS4"/>
          <xsd:enumeration value="KS5"/>
        </xsd:restriction>
      </xsd:simpleType>
    </xsd:element>
    <xsd:element name="h4bb76aad4b541aa9e2e9eb5d73b9be4" ma:index="13" nillable="true" ma:taxonomy="true" ma:internalName="h4bb76aad4b541aa9e2e9eb5d73b9be4" ma:taxonomyFieldName="Topic" ma:displayName="Topic" ma:default="" ma:fieldId="{14bb76aa-d4b5-41aa-9e2e-9eb5d73b9be4}" ma:sspId="c1d59907-9e8f-47b5-bf29-89a5786a22de" ma:termSetId="c129a33a-a048-44f5-8ecd-45fd925b7fdd" ma:anchorId="00000000-0000-0000-0000-000000000000" ma:open="false" ma:isKeyword="false">
      <xsd:complexType>
        <xsd:sequence>
          <xsd:element ref="pc:Terms" minOccurs="0" maxOccurs="1"/>
        </xsd:sequence>
      </xsd:complexType>
    </xsd:element>
    <xsd:element name="e39f48d0431a464cb420aef00cce5c09" ma:index="15" nillable="true" ma:taxonomy="true" ma:internalName="e39f48d0431a464cb420aef00cce5c09" ma:taxonomyFieldName="ExamBoard" ma:displayName="Exam Board" ma:default="" ma:fieldId="{e39f48d0-431a-464c-b420-aef00cce5c09}" ma:sspId="c1d59907-9e8f-47b5-bf29-89a5786a22de" ma:termSetId="68ac8554-9e3f-490b-9c5e-14eb495659eb" ma:anchorId="00000000-0000-0000-0000-000000000000" ma:open="false" ma:isKeyword="false">
      <xsd:complexType>
        <xsd:sequence>
          <xsd:element ref="pc:Terms" minOccurs="0" maxOccurs="1"/>
        </xsd:sequence>
      </xsd:complexType>
    </xsd:element>
    <xsd:element name="h4ee7a518c8d491bb55691f6c5ea8faa" ma:index="17" nillable="true" ma:taxonomy="true" ma:internalName="h4ee7a518c8d491bb55691f6c5ea8faa" ma:taxonomyFieldName="Week" ma:displayName="Week" ma:default="" ma:fieldId="{14ee7a51-8c8d-491b-b556-91f6c5ea8faa}" ma:sspId="c1d59907-9e8f-47b5-bf29-89a5786a22de" ma:termSetId="0f0065a2-a4b2-417b-b404-90fdb1ae93cd" ma:anchorId="00000000-0000-0000-0000-000000000000" ma:open="false" ma:isKeyword="false">
      <xsd:complexType>
        <xsd:sequence>
          <xsd:element ref="pc:Terms" minOccurs="0" maxOccurs="1"/>
        </xsd:sequence>
      </xsd:complexType>
    </xsd:element>
    <xsd:element name="c9f2e0e270a7437190cbf9d7d7629f43" ma:index="19" nillable="true" ma:taxonomy="true" ma:internalName="c9f2e0e270a7437190cbf9d7d7629f43" ma:taxonomyFieldName="Term" ma:displayName="Term" ma:default="" ma:fieldId="{c9f2e0e2-70a7-4371-90cb-f9d7d7629f43}" ma:sspId="c1d59907-9e8f-47b5-bf29-89a5786a22de" ma:termSetId="fa1eecc0-5899-47f5-ae84-da2575ebdd75" ma:anchorId="00000000-0000-0000-0000-000000000000" ma:open="false" ma:isKeyword="false">
      <xsd:complexType>
        <xsd:sequence>
          <xsd:element ref="pc:Terms" minOccurs="0" maxOccurs="1"/>
        </xsd:sequence>
      </xsd:complexType>
    </xsd:element>
    <xsd:element name="Year" ma:index="20" nillable="true" ma:displayName="Year" ma:default="" ma:internalName="Year">
      <xsd:simpleType>
        <xsd:restriction base="dms:Choice">
          <xsd:enumeration value="R"/>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3"/>
        </xsd:restriction>
      </xsd:simpleType>
    </xsd:element>
    <xsd:element name="Lesson" ma:index="21" nillable="true" ma:displayName="Lesson" ma:default="" ma:internalName="Lesson">
      <xsd:simpleType>
        <xsd:restriction base="dms:Text"/>
      </xsd:simpleType>
    </xsd:element>
    <xsd:element name="CustomTags" ma:index="22" nillable="true" ma:displayName="Custom Tags" ma:default="" ma:internalName="CustomTags">
      <xsd:simpleType>
        <xsd:restriction base="dms:Text"/>
      </xsd:simpleType>
    </xsd:element>
    <xsd:element name="PersonalIdentificationData" ma:index="23" nillable="true" ma:displayName="Personal Identification Data" ma:default="" ma:internalName="PersonalIdentificationData">
      <xsd:simpleType>
        <xsd:restriction base="dms:Choice">
          <xsd:enumeration value="No"/>
          <xsd:enumeration value="Yes"/>
        </xsd:restriction>
      </xsd:simpleType>
    </xsd:element>
    <xsd:element name="CurriculumSubject" ma:index="24" nillable="true" ma:displayName="Curriculum Subject" ma:default="Curriculum" ma:internalName="CurriculumSubjec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46e3c9c-8fea-4e79-982f-3eed6f91ba3d"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KeyPoints" ma:index="29" nillable="true" ma:displayName="MediaServiceAutoKeyPoints" ma:hidden="true" ma:internalName="MediaServiceAutoKeyPoints" ma:readOnly="true">
      <xsd:simpleType>
        <xsd:restriction base="dms:Note"/>
      </xsd:simpleType>
    </xsd:element>
    <xsd:element name="MediaServiceKeyPoints" ma:index="30" nillable="true" ma:displayName="KeyPoints" ma:internalName="MediaServiceKeyPoints" ma:readOnly="true">
      <xsd:simpleType>
        <xsd:restriction base="dms:Note">
          <xsd:maxLength value="255"/>
        </xsd:restriction>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DateTaken" ma:index="35" nillable="true" ma:displayName="MediaServiceDateTaken" ma:hidden="true" ma:internalName="MediaServiceDateTake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c1d59907-9e8f-47b5-bf29-89a5786a22d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8" nillable="true" ma:displayName="MediaServiceObjectDetectorVersions" ma:hidden="true" ma:indexed="true" ma:internalName="MediaServiceObjectDetectorVersions" ma:readOnly="true">
      <xsd:simpleType>
        <xsd:restriction base="dms:Text"/>
      </xsd:simpleType>
    </xsd:element>
    <xsd:element name="MediaServiceLocation" ma:index="39" nillable="true" ma:displayName="Location" ma:indexed="true" ma:internalName="MediaServiceLocation" ma:readOnly="true">
      <xsd:simpleType>
        <xsd:restriction base="dms:Text"/>
      </xsd:simpleType>
    </xsd:element>
    <xsd:element name="MediaServiceSearchProperties" ma:index="4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335fdf-bbe0-4734-bd38-c069e24aa51c" elementFormDefault="qualified">
    <xsd:import namespace="http://schemas.microsoft.com/office/2006/documentManagement/types"/>
    <xsd:import namespace="http://schemas.microsoft.com/office/infopath/2007/PartnerControls"/>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F1E82B-19D0-4E3D-878E-96567CCA7171}">
  <ds:schemaRefs>
    <ds:schemaRef ds:uri="http://schemas.microsoft.com/sharepoint/v3/contenttype/forms"/>
  </ds:schemaRefs>
</ds:datastoreItem>
</file>

<file path=customXml/itemProps2.xml><?xml version="1.0" encoding="utf-8"?>
<ds:datastoreItem xmlns:ds="http://schemas.openxmlformats.org/officeDocument/2006/customXml" ds:itemID="{85686084-840B-4105-BB53-E098BA333A9C}">
  <ds:schemaRefs>
    <ds:schemaRef ds:uri="http://www.w3.org/XML/1998/namespace"/>
    <ds:schemaRef ds:uri="http://purl.org/dc/dcmitype/"/>
    <ds:schemaRef ds:uri="http://schemas.microsoft.com/office/2006/documentManagement/types"/>
    <ds:schemaRef ds:uri="c0d8ff7c-557b-4c45-87cd-805a5611e674"/>
    <ds:schemaRef ds:uri="http://schemas.microsoft.com/office/2006/metadata/properties"/>
    <ds:schemaRef ds:uri="http://schemas.microsoft.com/office/infopath/2007/PartnerControls"/>
    <ds:schemaRef ds:uri="http://purl.org/dc/terms/"/>
    <ds:schemaRef ds:uri="http://schemas.openxmlformats.org/package/2006/metadata/core-properties"/>
    <ds:schemaRef ds:uri="dd6c73ce-99cd-447c-82c9-cee833d01193"/>
    <ds:schemaRef ds:uri="5ae8b7d3-8d03-4978-8c88-9151e59e8383"/>
    <ds:schemaRef ds:uri="http://purl.org/dc/elements/1.1/"/>
    <ds:schemaRef ds:uri="07335fdf-bbe0-4734-bd38-c069e24aa51c"/>
    <ds:schemaRef ds:uri="446e3c9c-8fea-4e79-982f-3eed6f91ba3d"/>
  </ds:schemaRefs>
</ds:datastoreItem>
</file>

<file path=customXml/itemProps3.xml><?xml version="1.0" encoding="utf-8"?>
<ds:datastoreItem xmlns:ds="http://schemas.openxmlformats.org/officeDocument/2006/customXml" ds:itemID="{4BBD309F-6814-4FFE-BA27-B49886C54C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d8ff7c-557b-4c45-87cd-805a5611e674"/>
    <ds:schemaRef ds:uri="446e3c9c-8fea-4e79-982f-3eed6f91ba3d"/>
    <ds:schemaRef ds:uri="07335fdf-bbe0-4734-bd38-c069e24aa5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86</TotalTime>
  <Words>1345</Words>
  <Application>Microsoft Office PowerPoint</Application>
  <PresentationFormat>Widescreen</PresentationFormat>
  <Paragraphs>147</Paragraphs>
  <Slides>22</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22</vt:i4>
      </vt:variant>
    </vt:vector>
  </HeadingPairs>
  <TitlesOfParts>
    <vt:vector size="32" baseType="lpstr">
      <vt:lpstr>Arial</vt:lpstr>
      <vt:lpstr>Arial Rounded MT Bold</vt:lpstr>
      <vt:lpstr>Calibri</vt:lpstr>
      <vt:lpstr>Century Gothic</vt:lpstr>
      <vt:lpstr>Gill Sans</vt:lpstr>
      <vt:lpstr>Times New Roman</vt:lpstr>
      <vt:lpstr>Tw Cen MT</vt:lpstr>
      <vt:lpstr>Wingdings</vt:lpstr>
      <vt:lpstr>Thatch</vt:lpstr>
      <vt:lpstr>Thatch</vt:lpstr>
      <vt:lpstr>   </vt:lpstr>
      <vt:lpstr>   </vt:lpstr>
      <vt:lpstr>   </vt:lpstr>
      <vt:lpstr>Choosing your child’s school…</vt:lpstr>
      <vt:lpstr>Children with additional needs</vt:lpstr>
      <vt:lpstr>   </vt:lpstr>
      <vt:lpstr>Admissions Arrangements</vt:lpstr>
      <vt:lpstr>PowerPoint Presentation</vt:lpstr>
      <vt:lpstr>PowerPoint Presentation</vt:lpstr>
      <vt:lpstr>PowerPoint Presentation</vt:lpstr>
      <vt:lpstr>  </vt:lpstr>
      <vt:lpstr>Open Days/Open Evenings</vt:lpstr>
      <vt:lpstr>John Roan</vt:lpstr>
      <vt:lpstr>Timetable for entry to Greenwich borough schools 2026 Actual dates will be announced on the school admissions website in September</vt:lpstr>
      <vt:lpstr>How to Apply</vt:lpstr>
      <vt:lpstr>Tips on using your 6 preferences wisely:</vt:lpstr>
      <vt:lpstr>PowerPoint Presentation</vt:lpstr>
      <vt:lpstr>Some schools require a supplementary form:</vt:lpstr>
      <vt:lpstr>Application Forms</vt:lpstr>
      <vt:lpstr>How to get help with your application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Megan Brown</dc:creator>
  <cp:lastModifiedBy>Samantha Rowe</cp:lastModifiedBy>
  <cp:revision>205</cp:revision>
  <dcterms:created xsi:type="dcterms:W3CDTF">2020-09-18T08:29:09Z</dcterms:created>
  <dcterms:modified xsi:type="dcterms:W3CDTF">2025-09-15T08:38:02Z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0x01010064C29F2548A828498C3A43D2D33D1FA6</vt:lpwstr>
  </property>
  <property fmtid="{D5CDD505-2E9C-101B-9397-08002B2CF9AE}" pid="3" name="Topic">
    <vt:lpwstr/>
  </property>
  <property fmtid="{D5CDD505-2E9C-101B-9397-08002B2CF9AE}" pid="4" name="ExamBoard">
    <vt:lpwstr/>
  </property>
  <property fmtid="{D5CDD505-2E9C-101B-9397-08002B2CF9AE}" pid="5" name="Term">
    <vt:lpwstr/>
  </property>
  <property fmtid="{D5CDD505-2E9C-101B-9397-08002B2CF9AE}" pid="6" name="Week">
    <vt:lpwstr/>
  </property>
  <property fmtid="{D5CDD505-2E9C-101B-9397-08002B2CF9AE}" pid="7" name="MediaServiceImageTags">
    <vt:lpwstr/>
  </property>
  <property fmtid="{D5CDD505-2E9C-101B-9397-08002B2CF9AE}" pid="8" name="Staff_x0020_Category">
    <vt:lpwstr/>
  </property>
  <property fmtid="{D5CDD505-2E9C-101B-9397-08002B2CF9AE}" pid="9" name="Staff Category">
    <vt:lpwstr/>
  </property>
</Properties>
</file>