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sldIdLst>
    <p:sldId id="312" r:id="rId5"/>
    <p:sldId id="280" r:id="rId6"/>
    <p:sldId id="291" r:id="rId7"/>
    <p:sldId id="278" r:id="rId8"/>
    <p:sldId id="258" r:id="rId9"/>
    <p:sldId id="281" r:id="rId10"/>
    <p:sldId id="302" r:id="rId11"/>
    <p:sldId id="303" r:id="rId12"/>
    <p:sldId id="286" r:id="rId13"/>
    <p:sldId id="288" r:id="rId14"/>
    <p:sldId id="296" r:id="rId15"/>
    <p:sldId id="289" r:id="rId16"/>
    <p:sldId id="309" r:id="rId17"/>
    <p:sldId id="307" r:id="rId18"/>
    <p:sldId id="308" r:id="rId19"/>
    <p:sldId id="297" r:id="rId20"/>
    <p:sldId id="306" r:id="rId21"/>
    <p:sldId id="305" r:id="rId22"/>
    <p:sldId id="310" r:id="rId23"/>
    <p:sldId id="31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76BD"/>
    <a:srgbClr val="3D3F3F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C08BB3-586A-4E73-BF0B-2A17BA8F2F99}" v="63" dt="2025-03-26T08:15:35.405"/>
    <p1510:client id="{8C61DB5B-4CE2-4D4D-813A-DC86D5DA29C1}" v="89" dt="2025-03-26T12:00:50.151"/>
    <p1510:client id="{BBBC5907-CFD8-C5AF-F454-202BBBEC3905}" v="364" dt="2025-03-27T13:28:31.2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1"/>
    <p:restoredTop sz="94684"/>
  </p:normalViewPr>
  <p:slideViewPr>
    <p:cSldViewPr snapToGrid="0">
      <p:cViewPr varScale="1">
        <p:scale>
          <a:sx n="78" d="100"/>
          <a:sy n="78" d="100"/>
        </p:scale>
        <p:origin x="89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gan Gambier" userId="S::rgambier@halstow.compassps.uk::72c02434-1b12-4802-86a2-22af8ad060f3" providerId="AD" clId="Web-{BBBC5907-CFD8-C5AF-F454-202BBBEC3905}"/>
    <pc:docChg chg="addSld modSld">
      <pc:chgData name="Regan Gambier" userId="S::rgambier@halstow.compassps.uk::72c02434-1b12-4802-86a2-22af8ad060f3" providerId="AD" clId="Web-{BBBC5907-CFD8-C5AF-F454-202BBBEC3905}" dt="2025-03-27T13:28:31.222" v="331" actId="20577"/>
      <pc:docMkLst>
        <pc:docMk/>
      </pc:docMkLst>
      <pc:sldChg chg="addSp delSp modSp addAnim">
        <pc:chgData name="Regan Gambier" userId="S::rgambier@halstow.compassps.uk::72c02434-1b12-4802-86a2-22af8ad060f3" providerId="AD" clId="Web-{BBBC5907-CFD8-C5AF-F454-202BBBEC3905}" dt="2025-03-27T13:27:34.126" v="301"/>
        <pc:sldMkLst>
          <pc:docMk/>
          <pc:sldMk cId="4003760044" sldId="305"/>
        </pc:sldMkLst>
        <pc:spChg chg="del">
          <ac:chgData name="Regan Gambier" userId="S::rgambier@halstow.compassps.uk::72c02434-1b12-4802-86a2-22af8ad060f3" providerId="AD" clId="Web-{BBBC5907-CFD8-C5AF-F454-202BBBEC3905}" dt="2025-03-27T13:19:18.796" v="2"/>
          <ac:spMkLst>
            <pc:docMk/>
            <pc:sldMk cId="4003760044" sldId="305"/>
            <ac:spMk id="2" creationId="{4ADB0F27-6109-0A66-7EB2-520DD652E5D0}"/>
          </ac:spMkLst>
        </pc:spChg>
        <pc:spChg chg="add del mod">
          <ac:chgData name="Regan Gambier" userId="S::rgambier@halstow.compassps.uk::72c02434-1b12-4802-86a2-22af8ad060f3" providerId="AD" clId="Web-{BBBC5907-CFD8-C5AF-F454-202BBBEC3905}" dt="2025-03-27T13:19:33.109" v="4"/>
          <ac:spMkLst>
            <pc:docMk/>
            <pc:sldMk cId="4003760044" sldId="305"/>
            <ac:spMk id="4" creationId="{5021FFFE-C945-28F1-2B67-009B40FC01C8}"/>
          </ac:spMkLst>
        </pc:spChg>
        <pc:spChg chg="add mod">
          <ac:chgData name="Regan Gambier" userId="S::rgambier@halstow.compassps.uk::72c02434-1b12-4802-86a2-22af8ad060f3" providerId="AD" clId="Web-{BBBC5907-CFD8-C5AF-F454-202BBBEC3905}" dt="2025-03-27T13:19:49.672" v="29" actId="20577"/>
          <ac:spMkLst>
            <pc:docMk/>
            <pc:sldMk cId="4003760044" sldId="305"/>
            <ac:spMk id="6" creationId="{7163858A-B78F-CEFC-2F59-7F41DC4C94C4}"/>
          </ac:spMkLst>
        </pc:spChg>
        <pc:spChg chg="add mod">
          <ac:chgData name="Regan Gambier" userId="S::rgambier@halstow.compassps.uk::72c02434-1b12-4802-86a2-22af8ad060f3" providerId="AD" clId="Web-{BBBC5907-CFD8-C5AF-F454-202BBBEC3905}" dt="2025-03-27T13:27:34.126" v="301"/>
          <ac:spMkLst>
            <pc:docMk/>
            <pc:sldMk cId="4003760044" sldId="305"/>
            <ac:spMk id="7" creationId="{D7153810-FDBD-2949-1821-74D71A611B97}"/>
          </ac:spMkLst>
        </pc:spChg>
        <pc:spChg chg="add mod">
          <ac:chgData name="Regan Gambier" userId="S::rgambier@halstow.compassps.uk::72c02434-1b12-4802-86a2-22af8ad060f3" providerId="AD" clId="Web-{BBBC5907-CFD8-C5AF-F454-202BBBEC3905}" dt="2025-03-27T13:27:34.126" v="299"/>
          <ac:spMkLst>
            <pc:docMk/>
            <pc:sldMk cId="4003760044" sldId="305"/>
            <ac:spMk id="8" creationId="{AB49A426-4F48-F73D-19BF-BBFBA92A16B2}"/>
          </ac:spMkLst>
        </pc:spChg>
        <pc:spChg chg="add mod">
          <ac:chgData name="Regan Gambier" userId="S::rgambier@halstow.compassps.uk::72c02434-1b12-4802-86a2-22af8ad060f3" providerId="AD" clId="Web-{BBBC5907-CFD8-C5AF-F454-202BBBEC3905}" dt="2025-03-27T13:27:34.126" v="297"/>
          <ac:spMkLst>
            <pc:docMk/>
            <pc:sldMk cId="4003760044" sldId="305"/>
            <ac:spMk id="9" creationId="{7E7BBB40-7F83-CE80-28F4-1452449764CA}"/>
          </ac:spMkLst>
        </pc:spChg>
        <pc:spChg chg="add mod">
          <ac:chgData name="Regan Gambier" userId="S::rgambier@halstow.compassps.uk::72c02434-1b12-4802-86a2-22af8ad060f3" providerId="AD" clId="Web-{BBBC5907-CFD8-C5AF-F454-202BBBEC3905}" dt="2025-03-27T13:27:34.126" v="295"/>
          <ac:spMkLst>
            <pc:docMk/>
            <pc:sldMk cId="4003760044" sldId="305"/>
            <ac:spMk id="10" creationId="{3D2B42EB-8B4B-A8E3-51B5-27D257D0780D}"/>
          </ac:spMkLst>
        </pc:spChg>
        <pc:grpChg chg="add mod">
          <ac:chgData name="Regan Gambier" userId="S::rgambier@halstow.compassps.uk::72c02434-1b12-4802-86a2-22af8ad060f3" providerId="AD" clId="Web-{BBBC5907-CFD8-C5AF-F454-202BBBEC3905}" dt="2025-03-27T13:27:23.360" v="285" actId="1076"/>
          <ac:grpSpMkLst>
            <pc:docMk/>
            <pc:sldMk cId="4003760044" sldId="305"/>
            <ac:grpSpMk id="15" creationId="{56CD3DC4-54B5-B1BF-E0B1-8957155ABBD0}"/>
          </ac:grpSpMkLst>
        </pc:grpChg>
        <pc:grpChg chg="add mod">
          <ac:chgData name="Regan Gambier" userId="S::rgambier@halstow.compassps.uk::72c02434-1b12-4802-86a2-22af8ad060f3" providerId="AD" clId="Web-{BBBC5907-CFD8-C5AF-F454-202BBBEC3905}" dt="2025-03-27T13:24:23.947" v="128" actId="1076"/>
          <ac:grpSpMkLst>
            <pc:docMk/>
            <pc:sldMk cId="4003760044" sldId="305"/>
            <ac:grpSpMk id="16" creationId="{773271BC-2E9C-CC75-783A-0C048533DCC0}"/>
          </ac:grpSpMkLst>
        </pc:grpChg>
        <pc:grpChg chg="add mod">
          <ac:chgData name="Regan Gambier" userId="S::rgambier@halstow.compassps.uk::72c02434-1b12-4802-86a2-22af8ad060f3" providerId="AD" clId="Web-{BBBC5907-CFD8-C5AF-F454-202BBBEC3905}" dt="2025-03-27T13:24:44.214" v="135" actId="1076"/>
          <ac:grpSpMkLst>
            <pc:docMk/>
            <pc:sldMk cId="4003760044" sldId="305"/>
            <ac:grpSpMk id="17" creationId="{47FD47CD-35A6-EFDC-8CCD-D5D7B1EB4542}"/>
          </ac:grpSpMkLst>
        </pc:grpChg>
        <pc:grpChg chg="add mod">
          <ac:chgData name="Regan Gambier" userId="S::rgambier@halstow.compassps.uk::72c02434-1b12-4802-86a2-22af8ad060f3" providerId="AD" clId="Web-{BBBC5907-CFD8-C5AF-F454-202BBBEC3905}" dt="2025-03-27T13:24:21.213" v="126" actId="1076"/>
          <ac:grpSpMkLst>
            <pc:docMk/>
            <pc:sldMk cId="4003760044" sldId="305"/>
            <ac:grpSpMk id="18" creationId="{D30BE92B-EAAE-6205-0810-AC3E15F11EB7}"/>
          </ac:grpSpMkLst>
        </pc:grpChg>
        <pc:picChg chg="add mod">
          <ac:chgData name="Regan Gambier" userId="S::rgambier@halstow.compassps.uk::72c02434-1b12-4802-86a2-22af8ad060f3" providerId="AD" clId="Web-{BBBC5907-CFD8-C5AF-F454-202BBBEC3905}" dt="2025-03-27T13:27:34.126" v="300"/>
          <ac:picMkLst>
            <pc:docMk/>
            <pc:sldMk cId="4003760044" sldId="305"/>
            <ac:picMk id="11" creationId="{CC57003F-0337-1EE4-56D6-4CC46638351B}"/>
          </ac:picMkLst>
        </pc:picChg>
        <pc:picChg chg="add mod">
          <ac:chgData name="Regan Gambier" userId="S::rgambier@halstow.compassps.uk::72c02434-1b12-4802-86a2-22af8ad060f3" providerId="AD" clId="Web-{BBBC5907-CFD8-C5AF-F454-202BBBEC3905}" dt="2025-03-27T13:27:34.126" v="298"/>
          <ac:picMkLst>
            <pc:docMk/>
            <pc:sldMk cId="4003760044" sldId="305"/>
            <ac:picMk id="12" creationId="{2AC7DA2E-55A7-9D3E-28FC-A758A5E5188E}"/>
          </ac:picMkLst>
        </pc:picChg>
        <pc:picChg chg="add mod">
          <ac:chgData name="Regan Gambier" userId="S::rgambier@halstow.compassps.uk::72c02434-1b12-4802-86a2-22af8ad060f3" providerId="AD" clId="Web-{BBBC5907-CFD8-C5AF-F454-202BBBEC3905}" dt="2025-03-27T13:27:34.126" v="296"/>
          <ac:picMkLst>
            <pc:docMk/>
            <pc:sldMk cId="4003760044" sldId="305"/>
            <ac:picMk id="13" creationId="{A3D67FE0-A16D-5FF6-72E5-DBA4707C4768}"/>
          </ac:picMkLst>
        </pc:picChg>
        <pc:picChg chg="add mod">
          <ac:chgData name="Regan Gambier" userId="S::rgambier@halstow.compassps.uk::72c02434-1b12-4802-86a2-22af8ad060f3" providerId="AD" clId="Web-{BBBC5907-CFD8-C5AF-F454-202BBBEC3905}" dt="2025-03-27T13:27:34.126" v="294"/>
          <ac:picMkLst>
            <pc:docMk/>
            <pc:sldMk cId="4003760044" sldId="305"/>
            <ac:picMk id="14" creationId="{D7E7C308-55F9-3288-FB0E-66F8144FA128}"/>
          </ac:picMkLst>
        </pc:picChg>
      </pc:sldChg>
      <pc:sldChg chg="modSp">
        <pc:chgData name="Regan Gambier" userId="S::rgambier@halstow.compassps.uk::72c02434-1b12-4802-86a2-22af8ad060f3" providerId="AD" clId="Web-{BBBC5907-CFD8-C5AF-F454-202BBBEC3905}" dt="2025-03-27T13:12:48.751" v="1" actId="20577"/>
        <pc:sldMkLst>
          <pc:docMk/>
          <pc:sldMk cId="3920564683" sldId="306"/>
        </pc:sldMkLst>
        <pc:spChg chg="mod">
          <ac:chgData name="Regan Gambier" userId="S::rgambier@halstow.compassps.uk::72c02434-1b12-4802-86a2-22af8ad060f3" providerId="AD" clId="Web-{BBBC5907-CFD8-C5AF-F454-202BBBEC3905}" dt="2025-03-27T13:12:48.751" v="1" actId="20577"/>
          <ac:spMkLst>
            <pc:docMk/>
            <pc:sldMk cId="3920564683" sldId="306"/>
            <ac:spMk id="2" creationId="{DE3B3FB2-60C9-249E-B25C-4F9DCB0BB41D}"/>
          </ac:spMkLst>
        </pc:spChg>
      </pc:sldChg>
      <pc:sldChg chg="addSp delSp modSp add replId addAnim delAnim modAnim">
        <pc:chgData name="Regan Gambier" userId="S::rgambier@halstow.compassps.uk::72c02434-1b12-4802-86a2-22af8ad060f3" providerId="AD" clId="Web-{BBBC5907-CFD8-C5AF-F454-202BBBEC3905}" dt="2025-03-27T13:28:22.503" v="327"/>
        <pc:sldMkLst>
          <pc:docMk/>
          <pc:sldMk cId="2192620783" sldId="310"/>
        </pc:sldMkLst>
        <pc:spChg chg="add mod">
          <ac:chgData name="Regan Gambier" userId="S::rgambier@halstow.compassps.uk::72c02434-1b12-4802-86a2-22af8ad060f3" providerId="AD" clId="Web-{BBBC5907-CFD8-C5AF-F454-202BBBEC3905}" dt="2025-03-27T13:28:22.471" v="324"/>
          <ac:spMkLst>
            <pc:docMk/>
            <pc:sldMk cId="2192620783" sldId="310"/>
            <ac:spMk id="2" creationId="{033B3ADF-2181-4B82-26AA-CD7F289EF86A}"/>
          </ac:spMkLst>
        </pc:spChg>
        <pc:spChg chg="add mod">
          <ac:chgData name="Regan Gambier" userId="S::rgambier@halstow.compassps.uk::72c02434-1b12-4802-86a2-22af8ad060f3" providerId="AD" clId="Web-{BBBC5907-CFD8-C5AF-F454-202BBBEC3905}" dt="2025-03-27T13:28:22.471" v="325"/>
          <ac:spMkLst>
            <pc:docMk/>
            <pc:sldMk cId="2192620783" sldId="310"/>
            <ac:spMk id="3" creationId="{788EDC6A-6A48-AD7B-8210-AA07178754BB}"/>
          </ac:spMkLst>
        </pc:spChg>
        <pc:spChg chg="add mod">
          <ac:chgData name="Regan Gambier" userId="S::rgambier@halstow.compassps.uk::72c02434-1b12-4802-86a2-22af8ad060f3" providerId="AD" clId="Web-{BBBC5907-CFD8-C5AF-F454-202BBBEC3905}" dt="2025-03-27T13:28:22.471" v="326"/>
          <ac:spMkLst>
            <pc:docMk/>
            <pc:sldMk cId="2192620783" sldId="310"/>
            <ac:spMk id="4" creationId="{A84E6EA8-CDEF-9DF2-84C2-9A4B1D048C69}"/>
          </ac:spMkLst>
        </pc:spChg>
        <pc:spChg chg="add mod">
          <ac:chgData name="Regan Gambier" userId="S::rgambier@halstow.compassps.uk::72c02434-1b12-4802-86a2-22af8ad060f3" providerId="AD" clId="Web-{BBBC5907-CFD8-C5AF-F454-202BBBEC3905}" dt="2025-03-27T13:28:22.503" v="327"/>
          <ac:spMkLst>
            <pc:docMk/>
            <pc:sldMk cId="2192620783" sldId="310"/>
            <ac:spMk id="5" creationId="{DF8D5BA9-419D-C6E5-5ACE-374B96BFAFB7}"/>
          </ac:spMkLst>
        </pc:spChg>
        <pc:spChg chg="mod">
          <ac:chgData name="Regan Gambier" userId="S::rgambier@halstow.compassps.uk::72c02434-1b12-4802-86a2-22af8ad060f3" providerId="AD" clId="Web-{BBBC5907-CFD8-C5AF-F454-202BBBEC3905}" dt="2025-03-27T13:24:54.105" v="157" actId="20577"/>
          <ac:spMkLst>
            <pc:docMk/>
            <pc:sldMk cId="2192620783" sldId="310"/>
            <ac:spMk id="6" creationId="{3D31B41F-05DA-13F8-FAD9-694688146130}"/>
          </ac:spMkLst>
        </pc:spChg>
        <pc:grpChg chg="del">
          <ac:chgData name="Regan Gambier" userId="S::rgambier@halstow.compassps.uk::72c02434-1b12-4802-86a2-22af8ad060f3" providerId="AD" clId="Web-{BBBC5907-CFD8-C5AF-F454-202BBBEC3905}" dt="2025-03-27T13:24:57.855" v="161"/>
          <ac:grpSpMkLst>
            <pc:docMk/>
            <pc:sldMk cId="2192620783" sldId="310"/>
            <ac:grpSpMk id="15" creationId="{60E77C96-ABEB-DECB-B0AD-335C88CD95B2}"/>
          </ac:grpSpMkLst>
        </pc:grpChg>
        <pc:grpChg chg="del">
          <ac:chgData name="Regan Gambier" userId="S::rgambier@halstow.compassps.uk::72c02434-1b12-4802-86a2-22af8ad060f3" providerId="AD" clId="Web-{BBBC5907-CFD8-C5AF-F454-202BBBEC3905}" dt="2025-03-27T13:24:57.839" v="160"/>
          <ac:grpSpMkLst>
            <pc:docMk/>
            <pc:sldMk cId="2192620783" sldId="310"/>
            <ac:grpSpMk id="16" creationId="{1E7F70C0-EF38-000C-A897-AD55839EF205}"/>
          </ac:grpSpMkLst>
        </pc:grpChg>
        <pc:grpChg chg="del">
          <ac:chgData name="Regan Gambier" userId="S::rgambier@halstow.compassps.uk::72c02434-1b12-4802-86a2-22af8ad060f3" providerId="AD" clId="Web-{BBBC5907-CFD8-C5AF-F454-202BBBEC3905}" dt="2025-03-27T13:24:57.839" v="159"/>
          <ac:grpSpMkLst>
            <pc:docMk/>
            <pc:sldMk cId="2192620783" sldId="310"/>
            <ac:grpSpMk id="17" creationId="{08A87120-5875-528F-7E3B-5D4501053717}"/>
          </ac:grpSpMkLst>
        </pc:grpChg>
        <pc:grpChg chg="del">
          <ac:chgData name="Regan Gambier" userId="S::rgambier@halstow.compassps.uk::72c02434-1b12-4802-86a2-22af8ad060f3" providerId="AD" clId="Web-{BBBC5907-CFD8-C5AF-F454-202BBBEC3905}" dt="2025-03-27T13:24:57.839" v="158"/>
          <ac:grpSpMkLst>
            <pc:docMk/>
            <pc:sldMk cId="2192620783" sldId="310"/>
            <ac:grpSpMk id="18" creationId="{52EBB3B2-C7FE-231A-3B7A-DD75E46534F1}"/>
          </ac:grpSpMkLst>
        </pc:grpChg>
      </pc:sldChg>
      <pc:sldChg chg="delSp modSp add replId delAnim">
        <pc:chgData name="Regan Gambier" userId="S::rgambier@halstow.compassps.uk::72c02434-1b12-4802-86a2-22af8ad060f3" providerId="AD" clId="Web-{BBBC5907-CFD8-C5AF-F454-202BBBEC3905}" dt="2025-03-27T13:28:31.222" v="331" actId="20577"/>
        <pc:sldMkLst>
          <pc:docMk/>
          <pc:sldMk cId="594232488" sldId="311"/>
        </pc:sldMkLst>
        <pc:spChg chg="del">
          <ac:chgData name="Regan Gambier" userId="S::rgambier@halstow.compassps.uk::72c02434-1b12-4802-86a2-22af8ad060f3" providerId="AD" clId="Web-{BBBC5907-CFD8-C5AF-F454-202BBBEC3905}" dt="2025-03-27T13:27:43.236" v="305"/>
          <ac:spMkLst>
            <pc:docMk/>
            <pc:sldMk cId="594232488" sldId="311"/>
            <ac:spMk id="2" creationId="{9CE864D2-EF8B-9A3E-2B24-B8E34BB795A4}"/>
          </ac:spMkLst>
        </pc:spChg>
        <pc:spChg chg="mod">
          <ac:chgData name="Regan Gambier" userId="S::rgambier@halstow.compassps.uk::72c02434-1b12-4802-86a2-22af8ad060f3" providerId="AD" clId="Web-{BBBC5907-CFD8-C5AF-F454-202BBBEC3905}" dt="2025-03-27T13:28:31.222" v="331" actId="20577"/>
          <ac:spMkLst>
            <pc:docMk/>
            <pc:sldMk cId="594232488" sldId="311"/>
            <ac:spMk id="3" creationId="{4FE73FDC-3B1F-2B53-20FB-DFEF042424EE}"/>
          </ac:spMkLst>
        </pc:spChg>
        <pc:spChg chg="del">
          <ac:chgData name="Regan Gambier" userId="S::rgambier@halstow.compassps.uk::72c02434-1b12-4802-86a2-22af8ad060f3" providerId="AD" clId="Web-{BBBC5907-CFD8-C5AF-F454-202BBBEC3905}" dt="2025-03-27T13:27:43.236" v="304"/>
          <ac:spMkLst>
            <pc:docMk/>
            <pc:sldMk cId="594232488" sldId="311"/>
            <ac:spMk id="4" creationId="{9215A987-D987-FCF8-994A-2AA05BE6EADB}"/>
          </ac:spMkLst>
        </pc:spChg>
        <pc:spChg chg="del">
          <ac:chgData name="Regan Gambier" userId="S::rgambier@halstow.compassps.uk::72c02434-1b12-4802-86a2-22af8ad060f3" providerId="AD" clId="Web-{BBBC5907-CFD8-C5AF-F454-202BBBEC3905}" dt="2025-03-27T13:27:43.236" v="303"/>
          <ac:spMkLst>
            <pc:docMk/>
            <pc:sldMk cId="594232488" sldId="311"/>
            <ac:spMk id="5" creationId="{0F87C582-B72B-CE65-AB65-B958AE640CB4}"/>
          </ac:spMkLst>
        </pc:spChg>
        <pc:spChg chg="del">
          <ac:chgData name="Regan Gambier" userId="S::rgambier@halstow.compassps.uk::72c02434-1b12-4802-86a2-22af8ad060f3" providerId="AD" clId="Web-{BBBC5907-CFD8-C5AF-F454-202BBBEC3905}" dt="2025-03-27T13:27:53.392" v="315"/>
          <ac:spMkLst>
            <pc:docMk/>
            <pc:sldMk cId="594232488" sldId="311"/>
            <ac:spMk id="6" creationId="{F4633D1D-AAB7-C928-21BC-7F46F84C2B8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223EF-1C7F-7245-997C-A7549D94C69B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D66CCD-3411-B145-B9B3-0C907B3753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401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66CCD-3411-B145-B9B3-0C907B37534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599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A3DD3-8F90-6A1C-795A-FF37000E52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03C285-5493-50D7-8F73-D3EF872AB0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0A6EAC-5D1D-4158-6B84-98729E264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830A29-E5D8-4826-265B-E6AB1914C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E8C169-800A-09BB-1190-D9F7B7CEC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890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4606C-3A4A-C7F5-2245-2F3E683A0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B5DA81-FC65-2060-5271-8AAC45A508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D45D6E-2C2C-F72F-E457-125808AB3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CD3E2-7C72-3CCD-C43D-7303319A8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FDEE68-D7A8-46B5-CC2D-C8150CD2E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692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D658-32A4-4846-B333-2D6C19D6A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F51BF-5D6E-A775-323A-711D550C00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D9FE1F-0297-405E-7DB2-5FA807074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910D6E-7513-E627-6599-17C951BE7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657CCF-8057-BBC8-4879-8D9BC1D71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372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290FD-75E5-4F68-8576-B3657933E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BD012-FFCE-8DCD-82A5-139EB6DB27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FE10DD-37AA-39F7-C1FA-5D48228A1A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22C333-EBB7-6162-A589-DEEA18FD6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3AF916-8D19-56C7-9DE3-7F291BDC4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242B72-99DD-675E-61B7-273E207D6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024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E623F-ADE2-CD0D-8872-8BFCBE55D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B47051-33DC-5E1C-3A58-584788A75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FE232E-F9BC-2763-0CE2-87527B9BFB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7EE8C5-C401-0F74-A295-4313B9B4EC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B0BC2F-4D9F-5CDC-000F-5883E5D93E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FDCE0C-F74A-4F2B-25E4-272E960B0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B392B0-E695-3D07-3978-E5B2C26B1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E8CB5D-85AC-DE02-1EB3-B3AB7CC75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272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81C05-0888-AF1C-4C3B-CCAAA6AF2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44F6AA-291C-E1EA-3FF5-74EEE4F8F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DD1A76-7288-AEB4-3722-C5154F78D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36BC50-C198-FFC6-7B77-C2349F710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98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49E136-A95A-8CFA-3D47-2AE21C794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B730D1-AFCF-CC46-AB86-A3F1542A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E1FB78-F505-76B8-8B43-831494B25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87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605B0-9E82-8955-55A7-B4DE7A6EF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4ADF52-7307-68C7-72DD-2A4D2768BC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CEE811-9D21-AB4D-34C3-0AE91A3783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A6F6DB-D8F0-671A-9127-34A8A7D5E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B12396-A11A-06CE-8323-7F2DE2C8C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8CD1C9-1B1A-F70E-9FA7-9F20B9480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601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922A3-EF6D-6D0A-F541-AC25002A9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F304B7-5135-D34F-6A8F-107C703E7C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BE4991-6174-ED3F-02E5-621A0C4182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DC6F7A-7B87-2C73-BD86-517D2FAED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5EE46D-8FFE-08E5-B0B2-65E75B6A2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EF92EF-7804-9CCA-836F-1A8D29EA6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927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2BA45-553D-C718-B61C-399F3AFBC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DE8312-4AF6-655E-DD93-EE3B0E16E4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6D17A1-79E6-7BF2-F3DF-42EED594B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07ACC-808B-1D7C-7DEC-363A75008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6B8E9F-6EEB-22E2-8CFE-728C608E9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781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FB06CB-00C4-C2CB-4C8F-FF97890061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7CC725-4819-59F9-7994-315AB9451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2BAE14-B383-A999-0E8B-94E3DFBE8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93D68-E981-9D5D-BA5B-AD8B06449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A87F5-333C-5E4E-C174-9E7B1EB2D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678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52A78F-9443-6F69-1F0F-7C5EDDC19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CED497-1190-9153-85D4-AE6EF24BE2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ADFAF-2138-D663-8EFB-41C08310D7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EB03A-C02A-4F09-A63D-2308C8A9EB72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DE0E3-5174-A7FA-6F5B-C6E716E655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2BEDF6-47B8-2238-6D98-0069B6C7EB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597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svg"/><Relationship Id="rId7" Type="http://schemas.openxmlformats.org/officeDocument/2006/relationships/image" Target="../media/image27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svg"/><Relationship Id="rId4" Type="http://schemas.openxmlformats.org/officeDocument/2006/relationships/image" Target="../media/image24.png"/><Relationship Id="rId9" Type="http://schemas.openxmlformats.org/officeDocument/2006/relationships/image" Target="../media/image29.sv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946112-3246-D2E3-C37B-3939B411F126}"/>
              </a:ext>
            </a:extLst>
          </p:cNvPr>
          <p:cNvSpPr>
            <a:spLocks noGrp="1"/>
          </p:cNvSpPr>
          <p:nvPr/>
        </p:nvSpPr>
        <p:spPr>
          <a:xfrm>
            <a:off x="2209800" y="290616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>
                <a:latin typeface="Century Gothic"/>
              </a:defRPr>
            </a:pPr>
            <a:r>
              <a:rPr lang="en-US" sz="3200" dirty="0"/>
              <a:t>Reading</a:t>
            </a:r>
            <a:r>
              <a:rPr sz="3200" dirty="0"/>
              <a:t> at Halstow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C33898A8-5783-FA33-BA29-6FC7EF38E09F}"/>
              </a:ext>
            </a:extLst>
          </p:cNvPr>
          <p:cNvSpPr>
            <a:spLocks noGrp="1"/>
          </p:cNvSpPr>
          <p:nvPr/>
        </p:nvSpPr>
        <p:spPr>
          <a:xfrm>
            <a:off x="2895601" y="4238242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US"/>
            </a:defPPr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>
                <a:latin typeface="Century Gothic"/>
              </a:defRPr>
            </a:pPr>
            <a:r>
              <a:rPr sz="2000" dirty="0"/>
              <a:t>Information Evening for Parent</a:t>
            </a:r>
            <a:r>
              <a:rPr lang="en-US" sz="2000" dirty="0"/>
              <a:t>s and Carer</a:t>
            </a:r>
            <a:r>
              <a:rPr sz="2000" dirty="0"/>
              <a:t>s</a:t>
            </a:r>
          </a:p>
          <a:p>
            <a:pPr>
              <a:defRPr>
                <a:latin typeface="Century Gothic"/>
              </a:defRPr>
            </a:pPr>
            <a:r>
              <a:rPr lang="en-US" sz="2000" dirty="0"/>
              <a:t>Years 3, 4, 5 &amp; 6</a:t>
            </a:r>
            <a:endParaRPr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E372C4-C8BB-5A35-7714-0C19B8DCEC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497" y="867158"/>
            <a:ext cx="2039007" cy="203900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905769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CF054E0-A1FD-DC89-8911-1FE7C4981F9E}"/>
              </a:ext>
            </a:extLst>
          </p:cNvPr>
          <p:cNvSpPr/>
          <p:nvPr/>
        </p:nvSpPr>
        <p:spPr>
          <a:xfrm>
            <a:off x="0" y="3429000"/>
            <a:ext cx="1219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5F1BAA-E015-18CD-60FD-0EA2F6F0C7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" y="632034"/>
            <a:ext cx="11430000" cy="243767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br>
              <a:rPr lang="en-GB" sz="36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br>
              <a:rPr lang="en-GB" sz="36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sz="3600" dirty="0">
                <a:solidFill>
                  <a:schemeClr val="bg1"/>
                </a:solidFill>
                <a:latin typeface="Century Gothic" panose="020B0502020202020204" pitchFamily="34" charset="0"/>
              </a:rPr>
              <a:t>KS2 Reading Information Evening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850ED4-205A-5DD7-E363-6F74798E81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5323" y="3924285"/>
            <a:ext cx="12258497" cy="2801937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Century Gothic" panose="020B0502020202020204" pitchFamily="34" charset="0"/>
              </a:rPr>
              <a:t>Aims</a:t>
            </a:r>
          </a:p>
          <a:p>
            <a:endParaRPr lang="en-GB" sz="800" b="1" u="sng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Look at what the research says about reading and its importance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Understand the importance of fluency and how you can build this at home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Have a clear understanding of comprehension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Give hints and tips of how to get your child reading at home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33EC16-544E-766C-78BE-79B8821AE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453" y="272743"/>
            <a:ext cx="1719094" cy="1719094"/>
          </a:xfrm>
          <a:prstGeom prst="ellipse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5C0F0F-82D3-4FE5-69A6-D3BFD4B60176}"/>
              </a:ext>
            </a:extLst>
          </p:cNvPr>
          <p:cNvSpPr/>
          <p:nvPr/>
        </p:nvSpPr>
        <p:spPr>
          <a:xfrm>
            <a:off x="0" y="3544884"/>
            <a:ext cx="12192000" cy="2635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602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F7D64BC-D93D-B0B8-D552-0E15E3DD58A1}"/>
              </a:ext>
            </a:extLst>
          </p:cNvPr>
          <p:cNvSpPr>
            <a:spLocks noGrp="1"/>
          </p:cNvSpPr>
          <p:nvPr/>
        </p:nvSpPr>
        <p:spPr>
          <a:xfrm>
            <a:off x="3354273" y="190173"/>
            <a:ext cx="5152075" cy="102180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chemeClr val="bg1"/>
                </a:solidFill>
                <a:latin typeface="Century Gothic"/>
              </a:rPr>
              <a:t>Halstow Ethos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8C9A71-669E-6462-2D48-E2F2570572C3}"/>
              </a:ext>
            </a:extLst>
          </p:cNvPr>
          <p:cNvSpPr txBox="1"/>
          <p:nvPr/>
        </p:nvSpPr>
        <p:spPr>
          <a:xfrm>
            <a:off x="1352282" y="1474159"/>
            <a:ext cx="10019384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entury Gothic"/>
              </a:rPr>
              <a:t>Through reading at Halstow, we want to foster…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823B32-9574-5196-4276-1BA28CCA13F9}"/>
              </a:ext>
            </a:extLst>
          </p:cNvPr>
          <p:cNvSpPr txBox="1"/>
          <p:nvPr/>
        </p:nvSpPr>
        <p:spPr>
          <a:xfrm>
            <a:off x="606806" y="2778786"/>
            <a:ext cx="2976664" cy="1200329"/>
          </a:xfrm>
          <a:custGeom>
            <a:avLst/>
            <a:gdLst>
              <a:gd name="connsiteX0" fmla="*/ 0 w 2976664"/>
              <a:gd name="connsiteY0" fmla="*/ 0 h 1200329"/>
              <a:gd name="connsiteX1" fmla="*/ 654866 w 2976664"/>
              <a:gd name="connsiteY1" fmla="*/ 0 h 1200329"/>
              <a:gd name="connsiteX2" fmla="*/ 1279966 w 2976664"/>
              <a:gd name="connsiteY2" fmla="*/ 0 h 1200329"/>
              <a:gd name="connsiteX3" fmla="*/ 1905065 w 2976664"/>
              <a:gd name="connsiteY3" fmla="*/ 0 h 1200329"/>
              <a:gd name="connsiteX4" fmla="*/ 2411098 w 2976664"/>
              <a:gd name="connsiteY4" fmla="*/ 0 h 1200329"/>
              <a:gd name="connsiteX5" fmla="*/ 2976664 w 2976664"/>
              <a:gd name="connsiteY5" fmla="*/ 0 h 1200329"/>
              <a:gd name="connsiteX6" fmla="*/ 2976664 w 2976664"/>
              <a:gd name="connsiteY6" fmla="*/ 612168 h 1200329"/>
              <a:gd name="connsiteX7" fmla="*/ 2976664 w 2976664"/>
              <a:gd name="connsiteY7" fmla="*/ 1200329 h 1200329"/>
              <a:gd name="connsiteX8" fmla="*/ 2381331 w 2976664"/>
              <a:gd name="connsiteY8" fmla="*/ 1200329 h 1200329"/>
              <a:gd name="connsiteX9" fmla="*/ 1875298 w 2976664"/>
              <a:gd name="connsiteY9" fmla="*/ 1200329 h 1200329"/>
              <a:gd name="connsiteX10" fmla="*/ 1369265 w 2976664"/>
              <a:gd name="connsiteY10" fmla="*/ 1200329 h 1200329"/>
              <a:gd name="connsiteX11" fmla="*/ 744166 w 2976664"/>
              <a:gd name="connsiteY11" fmla="*/ 1200329 h 1200329"/>
              <a:gd name="connsiteX12" fmla="*/ 0 w 2976664"/>
              <a:gd name="connsiteY12" fmla="*/ 1200329 h 1200329"/>
              <a:gd name="connsiteX13" fmla="*/ 0 w 2976664"/>
              <a:gd name="connsiteY13" fmla="*/ 576158 h 1200329"/>
              <a:gd name="connsiteX14" fmla="*/ 0 w 2976664"/>
              <a:gd name="connsiteY14" fmla="*/ 0 h 1200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976664" h="1200329" fill="none" extrusionOk="0">
                <a:moveTo>
                  <a:pt x="0" y="0"/>
                </a:moveTo>
                <a:cubicBezTo>
                  <a:pt x="234243" y="-2465"/>
                  <a:pt x="350415" y="26966"/>
                  <a:pt x="654866" y="0"/>
                </a:cubicBezTo>
                <a:cubicBezTo>
                  <a:pt x="959317" y="-26966"/>
                  <a:pt x="1129904" y="21374"/>
                  <a:pt x="1279966" y="0"/>
                </a:cubicBezTo>
                <a:cubicBezTo>
                  <a:pt x="1430028" y="-21374"/>
                  <a:pt x="1691881" y="-20424"/>
                  <a:pt x="1905065" y="0"/>
                </a:cubicBezTo>
                <a:cubicBezTo>
                  <a:pt x="2118249" y="20424"/>
                  <a:pt x="2226930" y="8564"/>
                  <a:pt x="2411098" y="0"/>
                </a:cubicBezTo>
                <a:cubicBezTo>
                  <a:pt x="2595266" y="-8564"/>
                  <a:pt x="2779815" y="-17221"/>
                  <a:pt x="2976664" y="0"/>
                </a:cubicBezTo>
                <a:cubicBezTo>
                  <a:pt x="2949192" y="299441"/>
                  <a:pt x="2989175" y="443861"/>
                  <a:pt x="2976664" y="612168"/>
                </a:cubicBezTo>
                <a:cubicBezTo>
                  <a:pt x="2964153" y="780475"/>
                  <a:pt x="2972247" y="1050824"/>
                  <a:pt x="2976664" y="1200329"/>
                </a:cubicBezTo>
                <a:cubicBezTo>
                  <a:pt x="2834655" y="1192918"/>
                  <a:pt x="2576095" y="1171079"/>
                  <a:pt x="2381331" y="1200329"/>
                </a:cubicBezTo>
                <a:cubicBezTo>
                  <a:pt x="2186567" y="1229579"/>
                  <a:pt x="2126626" y="1181685"/>
                  <a:pt x="1875298" y="1200329"/>
                </a:cubicBezTo>
                <a:cubicBezTo>
                  <a:pt x="1623970" y="1218973"/>
                  <a:pt x="1568381" y="1220706"/>
                  <a:pt x="1369265" y="1200329"/>
                </a:cubicBezTo>
                <a:cubicBezTo>
                  <a:pt x="1170149" y="1179952"/>
                  <a:pt x="904187" y="1221279"/>
                  <a:pt x="744166" y="1200329"/>
                </a:cubicBezTo>
                <a:cubicBezTo>
                  <a:pt x="584145" y="1179379"/>
                  <a:pt x="199049" y="1214696"/>
                  <a:pt x="0" y="1200329"/>
                </a:cubicBezTo>
                <a:cubicBezTo>
                  <a:pt x="-7036" y="1048812"/>
                  <a:pt x="12187" y="861469"/>
                  <a:pt x="0" y="576158"/>
                </a:cubicBezTo>
                <a:cubicBezTo>
                  <a:pt x="-12187" y="290847"/>
                  <a:pt x="2017" y="171737"/>
                  <a:pt x="0" y="0"/>
                </a:cubicBezTo>
                <a:close/>
              </a:path>
              <a:path w="2976664" h="1200329" stroke="0" extrusionOk="0">
                <a:moveTo>
                  <a:pt x="0" y="0"/>
                </a:moveTo>
                <a:cubicBezTo>
                  <a:pt x="272366" y="-1068"/>
                  <a:pt x="308705" y="-24688"/>
                  <a:pt x="565566" y="0"/>
                </a:cubicBezTo>
                <a:cubicBezTo>
                  <a:pt x="822427" y="24688"/>
                  <a:pt x="901110" y="-6565"/>
                  <a:pt x="1071599" y="0"/>
                </a:cubicBezTo>
                <a:cubicBezTo>
                  <a:pt x="1242088" y="6565"/>
                  <a:pt x="1488339" y="-28640"/>
                  <a:pt x="1726465" y="0"/>
                </a:cubicBezTo>
                <a:cubicBezTo>
                  <a:pt x="1964591" y="28640"/>
                  <a:pt x="2107610" y="-27663"/>
                  <a:pt x="2292031" y="0"/>
                </a:cubicBezTo>
                <a:cubicBezTo>
                  <a:pt x="2476452" y="27663"/>
                  <a:pt x="2808313" y="-31582"/>
                  <a:pt x="2976664" y="0"/>
                </a:cubicBezTo>
                <a:cubicBezTo>
                  <a:pt x="3001923" y="157006"/>
                  <a:pt x="2967295" y="463677"/>
                  <a:pt x="2976664" y="624171"/>
                </a:cubicBezTo>
                <a:cubicBezTo>
                  <a:pt x="2986033" y="784665"/>
                  <a:pt x="2981568" y="928621"/>
                  <a:pt x="2976664" y="1200329"/>
                </a:cubicBezTo>
                <a:cubicBezTo>
                  <a:pt x="2842999" y="1191881"/>
                  <a:pt x="2532333" y="1224707"/>
                  <a:pt x="2381331" y="1200329"/>
                </a:cubicBezTo>
                <a:cubicBezTo>
                  <a:pt x="2230329" y="1175951"/>
                  <a:pt x="2021185" y="1214547"/>
                  <a:pt x="1875298" y="1200329"/>
                </a:cubicBezTo>
                <a:cubicBezTo>
                  <a:pt x="1729411" y="1186111"/>
                  <a:pt x="1566429" y="1209964"/>
                  <a:pt x="1279966" y="1200329"/>
                </a:cubicBezTo>
                <a:cubicBezTo>
                  <a:pt x="993503" y="1190694"/>
                  <a:pt x="965786" y="1190689"/>
                  <a:pt x="684633" y="1200329"/>
                </a:cubicBezTo>
                <a:cubicBezTo>
                  <a:pt x="403480" y="1209969"/>
                  <a:pt x="178577" y="1172635"/>
                  <a:pt x="0" y="1200329"/>
                </a:cubicBezTo>
                <a:cubicBezTo>
                  <a:pt x="-27654" y="943873"/>
                  <a:pt x="-24951" y="818798"/>
                  <a:pt x="0" y="576158"/>
                </a:cubicBezTo>
                <a:cubicBezTo>
                  <a:pt x="24951" y="333518"/>
                  <a:pt x="22439" y="287496"/>
                  <a:pt x="0" y="0"/>
                </a:cubicBezTo>
                <a:close/>
              </a:path>
            </a:pathLst>
          </a:custGeom>
          <a:solidFill>
            <a:srgbClr val="2876BD"/>
          </a:solidFill>
          <a:ln w="285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entury Gothic"/>
              </a:rPr>
              <a:t>enjoyment of reading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872190-31D6-84D0-7ECA-C3AA3DD3227F}"/>
              </a:ext>
            </a:extLst>
          </p:cNvPr>
          <p:cNvSpPr txBox="1"/>
          <p:nvPr/>
        </p:nvSpPr>
        <p:spPr>
          <a:xfrm>
            <a:off x="2095138" y="5058350"/>
            <a:ext cx="2976664" cy="1200329"/>
          </a:xfrm>
          <a:custGeom>
            <a:avLst/>
            <a:gdLst>
              <a:gd name="connsiteX0" fmla="*/ 0 w 2976664"/>
              <a:gd name="connsiteY0" fmla="*/ 0 h 1200329"/>
              <a:gd name="connsiteX1" fmla="*/ 506033 w 2976664"/>
              <a:gd name="connsiteY1" fmla="*/ 0 h 1200329"/>
              <a:gd name="connsiteX2" fmla="*/ 1160899 w 2976664"/>
              <a:gd name="connsiteY2" fmla="*/ 0 h 1200329"/>
              <a:gd name="connsiteX3" fmla="*/ 1726465 w 2976664"/>
              <a:gd name="connsiteY3" fmla="*/ 0 h 1200329"/>
              <a:gd name="connsiteX4" fmla="*/ 2292031 w 2976664"/>
              <a:gd name="connsiteY4" fmla="*/ 0 h 1200329"/>
              <a:gd name="connsiteX5" fmla="*/ 2976664 w 2976664"/>
              <a:gd name="connsiteY5" fmla="*/ 0 h 1200329"/>
              <a:gd name="connsiteX6" fmla="*/ 2976664 w 2976664"/>
              <a:gd name="connsiteY6" fmla="*/ 576158 h 1200329"/>
              <a:gd name="connsiteX7" fmla="*/ 2976664 w 2976664"/>
              <a:gd name="connsiteY7" fmla="*/ 1200329 h 1200329"/>
              <a:gd name="connsiteX8" fmla="*/ 2381331 w 2976664"/>
              <a:gd name="connsiteY8" fmla="*/ 1200329 h 1200329"/>
              <a:gd name="connsiteX9" fmla="*/ 1756232 w 2976664"/>
              <a:gd name="connsiteY9" fmla="*/ 1200329 h 1200329"/>
              <a:gd name="connsiteX10" fmla="*/ 1250199 w 2976664"/>
              <a:gd name="connsiteY10" fmla="*/ 1200329 h 1200329"/>
              <a:gd name="connsiteX11" fmla="*/ 595333 w 2976664"/>
              <a:gd name="connsiteY11" fmla="*/ 1200329 h 1200329"/>
              <a:gd name="connsiteX12" fmla="*/ 0 w 2976664"/>
              <a:gd name="connsiteY12" fmla="*/ 1200329 h 1200329"/>
              <a:gd name="connsiteX13" fmla="*/ 0 w 2976664"/>
              <a:gd name="connsiteY13" fmla="*/ 576158 h 1200329"/>
              <a:gd name="connsiteX14" fmla="*/ 0 w 2976664"/>
              <a:gd name="connsiteY14" fmla="*/ 0 h 1200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976664" h="1200329" fill="none" extrusionOk="0">
                <a:moveTo>
                  <a:pt x="0" y="0"/>
                </a:moveTo>
                <a:cubicBezTo>
                  <a:pt x="120999" y="15051"/>
                  <a:pt x="335294" y="14719"/>
                  <a:pt x="506033" y="0"/>
                </a:cubicBezTo>
                <a:cubicBezTo>
                  <a:pt x="676772" y="-14719"/>
                  <a:pt x="899175" y="-21179"/>
                  <a:pt x="1160899" y="0"/>
                </a:cubicBezTo>
                <a:cubicBezTo>
                  <a:pt x="1422623" y="21179"/>
                  <a:pt x="1592212" y="23736"/>
                  <a:pt x="1726465" y="0"/>
                </a:cubicBezTo>
                <a:cubicBezTo>
                  <a:pt x="1860718" y="-23736"/>
                  <a:pt x="2064663" y="14256"/>
                  <a:pt x="2292031" y="0"/>
                </a:cubicBezTo>
                <a:cubicBezTo>
                  <a:pt x="2519399" y="-14256"/>
                  <a:pt x="2657970" y="-27879"/>
                  <a:pt x="2976664" y="0"/>
                </a:cubicBezTo>
                <a:cubicBezTo>
                  <a:pt x="2963009" y="231958"/>
                  <a:pt x="2993229" y="355257"/>
                  <a:pt x="2976664" y="576158"/>
                </a:cubicBezTo>
                <a:cubicBezTo>
                  <a:pt x="2960099" y="797059"/>
                  <a:pt x="2986214" y="1030834"/>
                  <a:pt x="2976664" y="1200329"/>
                </a:cubicBezTo>
                <a:cubicBezTo>
                  <a:pt x="2793199" y="1183879"/>
                  <a:pt x="2676733" y="1196493"/>
                  <a:pt x="2381331" y="1200329"/>
                </a:cubicBezTo>
                <a:cubicBezTo>
                  <a:pt x="2085929" y="1204165"/>
                  <a:pt x="2019066" y="1180298"/>
                  <a:pt x="1756232" y="1200329"/>
                </a:cubicBezTo>
                <a:cubicBezTo>
                  <a:pt x="1493398" y="1220360"/>
                  <a:pt x="1410413" y="1222795"/>
                  <a:pt x="1250199" y="1200329"/>
                </a:cubicBezTo>
                <a:cubicBezTo>
                  <a:pt x="1089985" y="1177863"/>
                  <a:pt x="789955" y="1209359"/>
                  <a:pt x="595333" y="1200329"/>
                </a:cubicBezTo>
                <a:cubicBezTo>
                  <a:pt x="400711" y="1191299"/>
                  <a:pt x="143971" y="1207507"/>
                  <a:pt x="0" y="1200329"/>
                </a:cubicBezTo>
                <a:cubicBezTo>
                  <a:pt x="10026" y="924777"/>
                  <a:pt x="-9234" y="745549"/>
                  <a:pt x="0" y="576158"/>
                </a:cubicBezTo>
                <a:cubicBezTo>
                  <a:pt x="9234" y="406767"/>
                  <a:pt x="-12577" y="283396"/>
                  <a:pt x="0" y="0"/>
                </a:cubicBezTo>
                <a:close/>
              </a:path>
              <a:path w="2976664" h="1200329" stroke="0" extrusionOk="0">
                <a:moveTo>
                  <a:pt x="0" y="0"/>
                </a:moveTo>
                <a:cubicBezTo>
                  <a:pt x="173768" y="-2782"/>
                  <a:pt x="355499" y="7607"/>
                  <a:pt x="654866" y="0"/>
                </a:cubicBezTo>
                <a:cubicBezTo>
                  <a:pt x="954233" y="-7607"/>
                  <a:pt x="1104443" y="-2069"/>
                  <a:pt x="1279966" y="0"/>
                </a:cubicBezTo>
                <a:cubicBezTo>
                  <a:pt x="1455489" y="2069"/>
                  <a:pt x="1629204" y="-18755"/>
                  <a:pt x="1845532" y="0"/>
                </a:cubicBezTo>
                <a:cubicBezTo>
                  <a:pt x="2061860" y="18755"/>
                  <a:pt x="2510998" y="41128"/>
                  <a:pt x="2976664" y="0"/>
                </a:cubicBezTo>
                <a:cubicBezTo>
                  <a:pt x="2983210" y="120889"/>
                  <a:pt x="2989118" y="310660"/>
                  <a:pt x="2976664" y="600165"/>
                </a:cubicBezTo>
                <a:cubicBezTo>
                  <a:pt x="2964210" y="889671"/>
                  <a:pt x="2970109" y="1070388"/>
                  <a:pt x="2976664" y="1200329"/>
                </a:cubicBezTo>
                <a:cubicBezTo>
                  <a:pt x="2741505" y="1185432"/>
                  <a:pt x="2624492" y="1213739"/>
                  <a:pt x="2470631" y="1200329"/>
                </a:cubicBezTo>
                <a:cubicBezTo>
                  <a:pt x="2316770" y="1186919"/>
                  <a:pt x="2078645" y="1178853"/>
                  <a:pt x="1875298" y="1200329"/>
                </a:cubicBezTo>
                <a:cubicBezTo>
                  <a:pt x="1671951" y="1221805"/>
                  <a:pt x="1434044" y="1194429"/>
                  <a:pt x="1309732" y="1200329"/>
                </a:cubicBezTo>
                <a:cubicBezTo>
                  <a:pt x="1185420" y="1206229"/>
                  <a:pt x="886969" y="1174071"/>
                  <a:pt x="714399" y="1200329"/>
                </a:cubicBezTo>
                <a:cubicBezTo>
                  <a:pt x="541829" y="1226587"/>
                  <a:pt x="162336" y="1189891"/>
                  <a:pt x="0" y="1200329"/>
                </a:cubicBezTo>
                <a:cubicBezTo>
                  <a:pt x="-7212" y="991329"/>
                  <a:pt x="-5057" y="752662"/>
                  <a:pt x="0" y="588161"/>
                </a:cubicBezTo>
                <a:cubicBezTo>
                  <a:pt x="5057" y="423660"/>
                  <a:pt x="1389" y="164850"/>
                  <a:pt x="0" y="0"/>
                </a:cubicBezTo>
                <a:close/>
              </a:path>
            </a:pathLst>
          </a:custGeom>
          <a:solidFill>
            <a:srgbClr val="2876BD"/>
          </a:solidFill>
          <a:ln w="285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355932122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entury Gothic"/>
              </a:rPr>
              <a:t>confidence as a reader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0AF708-9B20-10F9-CF86-744B0BDB38CB}"/>
              </a:ext>
            </a:extLst>
          </p:cNvPr>
          <p:cNvSpPr txBox="1"/>
          <p:nvPr/>
        </p:nvSpPr>
        <p:spPr>
          <a:xfrm>
            <a:off x="4623547" y="3012626"/>
            <a:ext cx="3279376" cy="1200329"/>
          </a:xfrm>
          <a:custGeom>
            <a:avLst/>
            <a:gdLst>
              <a:gd name="connsiteX0" fmla="*/ 0 w 3279376"/>
              <a:gd name="connsiteY0" fmla="*/ 0 h 1200329"/>
              <a:gd name="connsiteX1" fmla="*/ 590288 w 3279376"/>
              <a:gd name="connsiteY1" fmla="*/ 0 h 1200329"/>
              <a:gd name="connsiteX2" fmla="*/ 1246163 w 3279376"/>
              <a:gd name="connsiteY2" fmla="*/ 0 h 1200329"/>
              <a:gd name="connsiteX3" fmla="*/ 1967626 w 3279376"/>
              <a:gd name="connsiteY3" fmla="*/ 0 h 1200329"/>
              <a:gd name="connsiteX4" fmla="*/ 2525120 w 3279376"/>
              <a:gd name="connsiteY4" fmla="*/ 0 h 1200329"/>
              <a:gd name="connsiteX5" fmla="*/ 3279376 w 3279376"/>
              <a:gd name="connsiteY5" fmla="*/ 0 h 1200329"/>
              <a:gd name="connsiteX6" fmla="*/ 3279376 w 3279376"/>
              <a:gd name="connsiteY6" fmla="*/ 588161 h 1200329"/>
              <a:gd name="connsiteX7" fmla="*/ 3279376 w 3279376"/>
              <a:gd name="connsiteY7" fmla="*/ 1200329 h 1200329"/>
              <a:gd name="connsiteX8" fmla="*/ 2656295 w 3279376"/>
              <a:gd name="connsiteY8" fmla="*/ 1200329 h 1200329"/>
              <a:gd name="connsiteX9" fmla="*/ 1934832 w 3279376"/>
              <a:gd name="connsiteY9" fmla="*/ 1200329 h 1200329"/>
              <a:gd name="connsiteX10" fmla="*/ 1278957 w 3279376"/>
              <a:gd name="connsiteY10" fmla="*/ 1200329 h 1200329"/>
              <a:gd name="connsiteX11" fmla="*/ 590288 w 3279376"/>
              <a:gd name="connsiteY11" fmla="*/ 1200329 h 1200329"/>
              <a:gd name="connsiteX12" fmla="*/ 0 w 3279376"/>
              <a:gd name="connsiteY12" fmla="*/ 1200329 h 1200329"/>
              <a:gd name="connsiteX13" fmla="*/ 0 w 3279376"/>
              <a:gd name="connsiteY13" fmla="*/ 576158 h 1200329"/>
              <a:gd name="connsiteX14" fmla="*/ 0 w 3279376"/>
              <a:gd name="connsiteY14" fmla="*/ 0 h 1200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279376" h="1200329" fill="none" extrusionOk="0">
                <a:moveTo>
                  <a:pt x="0" y="0"/>
                </a:moveTo>
                <a:cubicBezTo>
                  <a:pt x="126084" y="-6075"/>
                  <a:pt x="429850" y="-28926"/>
                  <a:pt x="590288" y="0"/>
                </a:cubicBezTo>
                <a:cubicBezTo>
                  <a:pt x="750726" y="28926"/>
                  <a:pt x="1038642" y="-24268"/>
                  <a:pt x="1246163" y="0"/>
                </a:cubicBezTo>
                <a:cubicBezTo>
                  <a:pt x="1453684" y="24268"/>
                  <a:pt x="1794952" y="28870"/>
                  <a:pt x="1967626" y="0"/>
                </a:cubicBezTo>
                <a:cubicBezTo>
                  <a:pt x="2140300" y="-28870"/>
                  <a:pt x="2262541" y="24991"/>
                  <a:pt x="2525120" y="0"/>
                </a:cubicBezTo>
                <a:cubicBezTo>
                  <a:pt x="2787699" y="-24991"/>
                  <a:pt x="3062589" y="10378"/>
                  <a:pt x="3279376" y="0"/>
                </a:cubicBezTo>
                <a:cubicBezTo>
                  <a:pt x="3285853" y="273244"/>
                  <a:pt x="3265822" y="336022"/>
                  <a:pt x="3279376" y="588161"/>
                </a:cubicBezTo>
                <a:cubicBezTo>
                  <a:pt x="3292930" y="840300"/>
                  <a:pt x="3297168" y="899109"/>
                  <a:pt x="3279376" y="1200329"/>
                </a:cubicBezTo>
                <a:cubicBezTo>
                  <a:pt x="3065226" y="1212719"/>
                  <a:pt x="2897912" y="1176741"/>
                  <a:pt x="2656295" y="1200329"/>
                </a:cubicBezTo>
                <a:cubicBezTo>
                  <a:pt x="2414678" y="1223917"/>
                  <a:pt x="2258100" y="1200389"/>
                  <a:pt x="1934832" y="1200329"/>
                </a:cubicBezTo>
                <a:cubicBezTo>
                  <a:pt x="1611564" y="1200269"/>
                  <a:pt x="1494624" y="1182360"/>
                  <a:pt x="1278957" y="1200329"/>
                </a:cubicBezTo>
                <a:cubicBezTo>
                  <a:pt x="1063291" y="1218298"/>
                  <a:pt x="790679" y="1233356"/>
                  <a:pt x="590288" y="1200329"/>
                </a:cubicBezTo>
                <a:cubicBezTo>
                  <a:pt x="389897" y="1167302"/>
                  <a:pt x="231454" y="1221009"/>
                  <a:pt x="0" y="1200329"/>
                </a:cubicBezTo>
                <a:cubicBezTo>
                  <a:pt x="-23298" y="998602"/>
                  <a:pt x="22874" y="813200"/>
                  <a:pt x="0" y="576158"/>
                </a:cubicBezTo>
                <a:cubicBezTo>
                  <a:pt x="-22874" y="339116"/>
                  <a:pt x="-4245" y="199713"/>
                  <a:pt x="0" y="0"/>
                </a:cubicBezTo>
                <a:close/>
              </a:path>
              <a:path w="3279376" h="1200329" stroke="0" extrusionOk="0">
                <a:moveTo>
                  <a:pt x="0" y="0"/>
                </a:moveTo>
                <a:cubicBezTo>
                  <a:pt x="178183" y="6029"/>
                  <a:pt x="524750" y="-22296"/>
                  <a:pt x="688669" y="0"/>
                </a:cubicBezTo>
                <a:cubicBezTo>
                  <a:pt x="852588" y="22296"/>
                  <a:pt x="1065008" y="-9840"/>
                  <a:pt x="1278957" y="0"/>
                </a:cubicBezTo>
                <a:cubicBezTo>
                  <a:pt x="1492906" y="9840"/>
                  <a:pt x="1629112" y="11231"/>
                  <a:pt x="1836451" y="0"/>
                </a:cubicBezTo>
                <a:cubicBezTo>
                  <a:pt x="2043790" y="-11231"/>
                  <a:pt x="2242940" y="-22983"/>
                  <a:pt x="2393944" y="0"/>
                </a:cubicBezTo>
                <a:cubicBezTo>
                  <a:pt x="2544948" y="22983"/>
                  <a:pt x="3081613" y="-24543"/>
                  <a:pt x="3279376" y="0"/>
                </a:cubicBezTo>
                <a:cubicBezTo>
                  <a:pt x="3279666" y="192814"/>
                  <a:pt x="3282305" y="438191"/>
                  <a:pt x="3279376" y="588161"/>
                </a:cubicBezTo>
                <a:cubicBezTo>
                  <a:pt x="3276447" y="738131"/>
                  <a:pt x="3256811" y="993388"/>
                  <a:pt x="3279376" y="1200329"/>
                </a:cubicBezTo>
                <a:cubicBezTo>
                  <a:pt x="3017164" y="1179169"/>
                  <a:pt x="2868047" y="1226478"/>
                  <a:pt x="2721882" y="1200329"/>
                </a:cubicBezTo>
                <a:cubicBezTo>
                  <a:pt x="2575717" y="1174180"/>
                  <a:pt x="2358243" y="1167998"/>
                  <a:pt x="2033213" y="1200329"/>
                </a:cubicBezTo>
                <a:cubicBezTo>
                  <a:pt x="1708183" y="1232660"/>
                  <a:pt x="1620676" y="1178512"/>
                  <a:pt x="1377338" y="1200329"/>
                </a:cubicBezTo>
                <a:cubicBezTo>
                  <a:pt x="1134001" y="1222146"/>
                  <a:pt x="908370" y="1184246"/>
                  <a:pt x="721463" y="1200329"/>
                </a:cubicBezTo>
                <a:cubicBezTo>
                  <a:pt x="534556" y="1216412"/>
                  <a:pt x="194453" y="1200899"/>
                  <a:pt x="0" y="1200329"/>
                </a:cubicBezTo>
                <a:cubicBezTo>
                  <a:pt x="26949" y="983497"/>
                  <a:pt x="11435" y="804748"/>
                  <a:pt x="0" y="624171"/>
                </a:cubicBezTo>
                <a:cubicBezTo>
                  <a:pt x="-11435" y="443594"/>
                  <a:pt x="-2718" y="222622"/>
                  <a:pt x="0" y="0"/>
                </a:cubicBezTo>
                <a:close/>
              </a:path>
            </a:pathLst>
          </a:custGeom>
          <a:solidFill>
            <a:srgbClr val="2876BD"/>
          </a:solidFill>
          <a:ln w="285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60549789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entury Gothic"/>
              </a:rPr>
              <a:t>an inclusive environment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C3BD86-E26F-8D00-AC7F-F3955AF46C2B}"/>
              </a:ext>
            </a:extLst>
          </p:cNvPr>
          <p:cNvSpPr txBox="1"/>
          <p:nvPr/>
        </p:nvSpPr>
        <p:spPr>
          <a:xfrm>
            <a:off x="8798098" y="2784115"/>
            <a:ext cx="2976664" cy="646331"/>
          </a:xfrm>
          <a:custGeom>
            <a:avLst/>
            <a:gdLst>
              <a:gd name="connsiteX0" fmla="*/ 0 w 2976664"/>
              <a:gd name="connsiteY0" fmla="*/ 0 h 646331"/>
              <a:gd name="connsiteX1" fmla="*/ 625099 w 2976664"/>
              <a:gd name="connsiteY1" fmla="*/ 0 h 646331"/>
              <a:gd name="connsiteX2" fmla="*/ 1220432 w 2976664"/>
              <a:gd name="connsiteY2" fmla="*/ 0 h 646331"/>
              <a:gd name="connsiteX3" fmla="*/ 1726465 w 2976664"/>
              <a:gd name="connsiteY3" fmla="*/ 0 h 646331"/>
              <a:gd name="connsiteX4" fmla="*/ 2381331 w 2976664"/>
              <a:gd name="connsiteY4" fmla="*/ 0 h 646331"/>
              <a:gd name="connsiteX5" fmla="*/ 2976664 w 2976664"/>
              <a:gd name="connsiteY5" fmla="*/ 0 h 646331"/>
              <a:gd name="connsiteX6" fmla="*/ 2976664 w 2976664"/>
              <a:gd name="connsiteY6" fmla="*/ 646331 h 646331"/>
              <a:gd name="connsiteX7" fmla="*/ 2381331 w 2976664"/>
              <a:gd name="connsiteY7" fmla="*/ 646331 h 646331"/>
              <a:gd name="connsiteX8" fmla="*/ 1726465 w 2976664"/>
              <a:gd name="connsiteY8" fmla="*/ 646331 h 646331"/>
              <a:gd name="connsiteX9" fmla="*/ 1101366 w 2976664"/>
              <a:gd name="connsiteY9" fmla="*/ 646331 h 646331"/>
              <a:gd name="connsiteX10" fmla="*/ 535800 w 2976664"/>
              <a:gd name="connsiteY10" fmla="*/ 646331 h 646331"/>
              <a:gd name="connsiteX11" fmla="*/ 0 w 2976664"/>
              <a:gd name="connsiteY11" fmla="*/ 646331 h 646331"/>
              <a:gd name="connsiteX12" fmla="*/ 0 w 2976664"/>
              <a:gd name="connsiteY12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76664" h="646331" fill="none" extrusionOk="0">
                <a:moveTo>
                  <a:pt x="0" y="0"/>
                </a:moveTo>
                <a:cubicBezTo>
                  <a:pt x="131904" y="-11172"/>
                  <a:pt x="403863" y="12923"/>
                  <a:pt x="625099" y="0"/>
                </a:cubicBezTo>
                <a:cubicBezTo>
                  <a:pt x="846335" y="-12923"/>
                  <a:pt x="926009" y="22777"/>
                  <a:pt x="1220432" y="0"/>
                </a:cubicBezTo>
                <a:cubicBezTo>
                  <a:pt x="1514855" y="-22777"/>
                  <a:pt x="1565874" y="-14259"/>
                  <a:pt x="1726465" y="0"/>
                </a:cubicBezTo>
                <a:cubicBezTo>
                  <a:pt x="1887056" y="14259"/>
                  <a:pt x="2123346" y="16"/>
                  <a:pt x="2381331" y="0"/>
                </a:cubicBezTo>
                <a:cubicBezTo>
                  <a:pt x="2639316" y="-16"/>
                  <a:pt x="2836442" y="-6299"/>
                  <a:pt x="2976664" y="0"/>
                </a:cubicBezTo>
                <a:cubicBezTo>
                  <a:pt x="2955718" y="265012"/>
                  <a:pt x="2987956" y="406943"/>
                  <a:pt x="2976664" y="646331"/>
                </a:cubicBezTo>
                <a:cubicBezTo>
                  <a:pt x="2705747" y="639089"/>
                  <a:pt x="2501223" y="647286"/>
                  <a:pt x="2381331" y="646331"/>
                </a:cubicBezTo>
                <a:cubicBezTo>
                  <a:pt x="2261439" y="645376"/>
                  <a:pt x="1901825" y="650262"/>
                  <a:pt x="1726465" y="646331"/>
                </a:cubicBezTo>
                <a:cubicBezTo>
                  <a:pt x="1551105" y="642400"/>
                  <a:pt x="1331597" y="652209"/>
                  <a:pt x="1101366" y="646331"/>
                </a:cubicBezTo>
                <a:cubicBezTo>
                  <a:pt x="871135" y="640453"/>
                  <a:pt x="787037" y="628601"/>
                  <a:pt x="535800" y="646331"/>
                </a:cubicBezTo>
                <a:cubicBezTo>
                  <a:pt x="284563" y="664061"/>
                  <a:pt x="174204" y="657681"/>
                  <a:pt x="0" y="646331"/>
                </a:cubicBezTo>
                <a:cubicBezTo>
                  <a:pt x="-11601" y="436592"/>
                  <a:pt x="-22834" y="191562"/>
                  <a:pt x="0" y="0"/>
                </a:cubicBezTo>
                <a:close/>
              </a:path>
              <a:path w="2976664" h="646331" stroke="0" extrusionOk="0">
                <a:moveTo>
                  <a:pt x="0" y="0"/>
                </a:moveTo>
                <a:cubicBezTo>
                  <a:pt x="222344" y="-26444"/>
                  <a:pt x="321177" y="-9362"/>
                  <a:pt x="565566" y="0"/>
                </a:cubicBezTo>
                <a:cubicBezTo>
                  <a:pt x="809955" y="9362"/>
                  <a:pt x="934945" y="-19170"/>
                  <a:pt x="1131132" y="0"/>
                </a:cubicBezTo>
                <a:cubicBezTo>
                  <a:pt x="1327319" y="19170"/>
                  <a:pt x="1547536" y="21238"/>
                  <a:pt x="1785998" y="0"/>
                </a:cubicBezTo>
                <a:cubicBezTo>
                  <a:pt x="2024460" y="-21238"/>
                  <a:pt x="2139929" y="-19471"/>
                  <a:pt x="2292031" y="0"/>
                </a:cubicBezTo>
                <a:cubicBezTo>
                  <a:pt x="2444133" y="19471"/>
                  <a:pt x="2816954" y="9874"/>
                  <a:pt x="2976664" y="0"/>
                </a:cubicBezTo>
                <a:cubicBezTo>
                  <a:pt x="2944661" y="205681"/>
                  <a:pt x="2966948" y="375435"/>
                  <a:pt x="2976664" y="646331"/>
                </a:cubicBezTo>
                <a:cubicBezTo>
                  <a:pt x="2833113" y="667296"/>
                  <a:pt x="2589005" y="645353"/>
                  <a:pt x="2470631" y="646331"/>
                </a:cubicBezTo>
                <a:cubicBezTo>
                  <a:pt x="2352257" y="647309"/>
                  <a:pt x="2189436" y="626826"/>
                  <a:pt x="1934832" y="646331"/>
                </a:cubicBezTo>
                <a:cubicBezTo>
                  <a:pt x="1680228" y="665836"/>
                  <a:pt x="1614410" y="631737"/>
                  <a:pt x="1428799" y="646331"/>
                </a:cubicBezTo>
                <a:cubicBezTo>
                  <a:pt x="1243188" y="660925"/>
                  <a:pt x="1126203" y="656336"/>
                  <a:pt x="863233" y="646331"/>
                </a:cubicBezTo>
                <a:cubicBezTo>
                  <a:pt x="600263" y="636326"/>
                  <a:pt x="276242" y="621653"/>
                  <a:pt x="0" y="646331"/>
                </a:cubicBezTo>
                <a:cubicBezTo>
                  <a:pt x="-9451" y="438439"/>
                  <a:pt x="8648" y="244980"/>
                  <a:pt x="0" y="0"/>
                </a:cubicBezTo>
                <a:close/>
              </a:path>
            </a:pathLst>
          </a:custGeom>
          <a:solidFill>
            <a:srgbClr val="2876BD"/>
          </a:solidFill>
          <a:ln w="285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93799120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entury Gothic"/>
              </a:rPr>
              <a:t>fluency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B11037-04D7-E626-32AF-91828062FC5D}"/>
              </a:ext>
            </a:extLst>
          </p:cNvPr>
          <p:cNvSpPr txBox="1"/>
          <p:nvPr/>
        </p:nvSpPr>
        <p:spPr>
          <a:xfrm>
            <a:off x="7084823" y="5060675"/>
            <a:ext cx="2976664" cy="646331"/>
          </a:xfrm>
          <a:custGeom>
            <a:avLst/>
            <a:gdLst>
              <a:gd name="connsiteX0" fmla="*/ 0 w 2976664"/>
              <a:gd name="connsiteY0" fmla="*/ 0 h 646331"/>
              <a:gd name="connsiteX1" fmla="*/ 506033 w 2976664"/>
              <a:gd name="connsiteY1" fmla="*/ 0 h 646331"/>
              <a:gd name="connsiteX2" fmla="*/ 1071599 w 2976664"/>
              <a:gd name="connsiteY2" fmla="*/ 0 h 646331"/>
              <a:gd name="connsiteX3" fmla="*/ 1666932 w 2976664"/>
              <a:gd name="connsiteY3" fmla="*/ 0 h 646331"/>
              <a:gd name="connsiteX4" fmla="*/ 2262265 w 2976664"/>
              <a:gd name="connsiteY4" fmla="*/ 0 h 646331"/>
              <a:gd name="connsiteX5" fmla="*/ 2976664 w 2976664"/>
              <a:gd name="connsiteY5" fmla="*/ 0 h 646331"/>
              <a:gd name="connsiteX6" fmla="*/ 2976664 w 2976664"/>
              <a:gd name="connsiteY6" fmla="*/ 646331 h 646331"/>
              <a:gd name="connsiteX7" fmla="*/ 2351565 w 2976664"/>
              <a:gd name="connsiteY7" fmla="*/ 646331 h 646331"/>
              <a:gd name="connsiteX8" fmla="*/ 1756232 w 2976664"/>
              <a:gd name="connsiteY8" fmla="*/ 646331 h 646331"/>
              <a:gd name="connsiteX9" fmla="*/ 1131132 w 2976664"/>
              <a:gd name="connsiteY9" fmla="*/ 646331 h 646331"/>
              <a:gd name="connsiteX10" fmla="*/ 535800 w 2976664"/>
              <a:gd name="connsiteY10" fmla="*/ 646331 h 646331"/>
              <a:gd name="connsiteX11" fmla="*/ 0 w 2976664"/>
              <a:gd name="connsiteY11" fmla="*/ 646331 h 646331"/>
              <a:gd name="connsiteX12" fmla="*/ 0 w 2976664"/>
              <a:gd name="connsiteY12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76664" h="646331" fill="none" extrusionOk="0">
                <a:moveTo>
                  <a:pt x="0" y="0"/>
                </a:moveTo>
                <a:cubicBezTo>
                  <a:pt x="186031" y="4326"/>
                  <a:pt x="370348" y="20467"/>
                  <a:pt x="506033" y="0"/>
                </a:cubicBezTo>
                <a:cubicBezTo>
                  <a:pt x="641718" y="-20467"/>
                  <a:pt x="890138" y="-17094"/>
                  <a:pt x="1071599" y="0"/>
                </a:cubicBezTo>
                <a:cubicBezTo>
                  <a:pt x="1253060" y="17094"/>
                  <a:pt x="1456723" y="-10230"/>
                  <a:pt x="1666932" y="0"/>
                </a:cubicBezTo>
                <a:cubicBezTo>
                  <a:pt x="1877141" y="10230"/>
                  <a:pt x="1965360" y="-28632"/>
                  <a:pt x="2262265" y="0"/>
                </a:cubicBezTo>
                <a:cubicBezTo>
                  <a:pt x="2559170" y="28632"/>
                  <a:pt x="2719470" y="-20782"/>
                  <a:pt x="2976664" y="0"/>
                </a:cubicBezTo>
                <a:cubicBezTo>
                  <a:pt x="2963312" y="316232"/>
                  <a:pt x="2959071" y="382160"/>
                  <a:pt x="2976664" y="646331"/>
                </a:cubicBezTo>
                <a:cubicBezTo>
                  <a:pt x="2721551" y="621128"/>
                  <a:pt x="2522595" y="620106"/>
                  <a:pt x="2351565" y="646331"/>
                </a:cubicBezTo>
                <a:cubicBezTo>
                  <a:pt x="2180535" y="672556"/>
                  <a:pt x="2053840" y="618860"/>
                  <a:pt x="1756232" y="646331"/>
                </a:cubicBezTo>
                <a:cubicBezTo>
                  <a:pt x="1458624" y="673802"/>
                  <a:pt x="1393725" y="636103"/>
                  <a:pt x="1131132" y="646331"/>
                </a:cubicBezTo>
                <a:cubicBezTo>
                  <a:pt x="868539" y="656559"/>
                  <a:pt x="752378" y="658004"/>
                  <a:pt x="535800" y="646331"/>
                </a:cubicBezTo>
                <a:cubicBezTo>
                  <a:pt x="319222" y="634658"/>
                  <a:pt x="231817" y="637489"/>
                  <a:pt x="0" y="646331"/>
                </a:cubicBezTo>
                <a:cubicBezTo>
                  <a:pt x="-24140" y="499914"/>
                  <a:pt x="-17238" y="146589"/>
                  <a:pt x="0" y="0"/>
                </a:cubicBezTo>
                <a:close/>
              </a:path>
              <a:path w="2976664" h="646331" stroke="0" extrusionOk="0">
                <a:moveTo>
                  <a:pt x="0" y="0"/>
                </a:moveTo>
                <a:cubicBezTo>
                  <a:pt x="127616" y="4994"/>
                  <a:pt x="313971" y="-21332"/>
                  <a:pt x="506033" y="0"/>
                </a:cubicBezTo>
                <a:cubicBezTo>
                  <a:pt x="698095" y="21332"/>
                  <a:pt x="932710" y="-26346"/>
                  <a:pt x="1131132" y="0"/>
                </a:cubicBezTo>
                <a:cubicBezTo>
                  <a:pt x="1329554" y="26346"/>
                  <a:pt x="1619408" y="-30319"/>
                  <a:pt x="1756232" y="0"/>
                </a:cubicBezTo>
                <a:cubicBezTo>
                  <a:pt x="1893056" y="30319"/>
                  <a:pt x="2241102" y="-5221"/>
                  <a:pt x="2381331" y="0"/>
                </a:cubicBezTo>
                <a:cubicBezTo>
                  <a:pt x="2521560" y="5221"/>
                  <a:pt x="2769822" y="-15791"/>
                  <a:pt x="2976664" y="0"/>
                </a:cubicBezTo>
                <a:cubicBezTo>
                  <a:pt x="2956851" y="209118"/>
                  <a:pt x="2991959" y="489325"/>
                  <a:pt x="2976664" y="646331"/>
                </a:cubicBezTo>
                <a:cubicBezTo>
                  <a:pt x="2724682" y="628662"/>
                  <a:pt x="2610811" y="654252"/>
                  <a:pt x="2411098" y="646331"/>
                </a:cubicBezTo>
                <a:cubicBezTo>
                  <a:pt x="2211385" y="638410"/>
                  <a:pt x="2056050" y="671220"/>
                  <a:pt x="1845532" y="646331"/>
                </a:cubicBezTo>
                <a:cubicBezTo>
                  <a:pt x="1635014" y="621442"/>
                  <a:pt x="1411634" y="637478"/>
                  <a:pt x="1250199" y="646331"/>
                </a:cubicBezTo>
                <a:cubicBezTo>
                  <a:pt x="1088764" y="655184"/>
                  <a:pt x="841124" y="667707"/>
                  <a:pt x="595333" y="646331"/>
                </a:cubicBezTo>
                <a:cubicBezTo>
                  <a:pt x="349542" y="624955"/>
                  <a:pt x="224899" y="621892"/>
                  <a:pt x="0" y="646331"/>
                </a:cubicBezTo>
                <a:cubicBezTo>
                  <a:pt x="-11833" y="462654"/>
                  <a:pt x="-1615" y="227602"/>
                  <a:pt x="0" y="0"/>
                </a:cubicBezTo>
                <a:close/>
              </a:path>
            </a:pathLst>
          </a:custGeom>
          <a:solidFill>
            <a:srgbClr val="2876BD"/>
          </a:solidFill>
          <a:ln w="285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854927996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entury Gothic"/>
              </a:rPr>
              <a:t>opportunity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36C1462-78EA-5698-B807-720B609DB1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9723" y="140413"/>
            <a:ext cx="1071563" cy="1071563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5983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2577BB8-E7C2-9A2A-B64A-CF75083AA088}"/>
              </a:ext>
            </a:extLst>
          </p:cNvPr>
          <p:cNvSpPr txBox="1"/>
          <p:nvPr/>
        </p:nvSpPr>
        <p:spPr>
          <a:xfrm>
            <a:off x="0" y="5617606"/>
            <a:ext cx="12192000" cy="1200329"/>
          </a:xfrm>
          <a:prstGeom prst="rect">
            <a:avLst/>
          </a:prstGeom>
          <a:solidFill>
            <a:srgbClr val="3D3F3F"/>
          </a:solidFill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In 2023,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survey of 71,400 children and young people by the National Literacy Trust revealed that </a:t>
            </a:r>
            <a:r>
              <a:rPr lang="en-GB" sz="2400" b="1" i="0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fewer than one in three children (28%) aged 8 to 18 read daily for enjoyment</a:t>
            </a:r>
            <a:r>
              <a:rPr lang="en-GB" sz="2400" b="0" i="0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.</a:t>
            </a:r>
          </a:p>
        </p:txBody>
      </p:sp>
      <p:pic>
        <p:nvPicPr>
          <p:cNvPr id="1026" name="Picture 2" descr="Image">
            <a:extLst>
              <a:ext uri="{FF2B5EF4-FFF2-40B4-BE49-F238E27FC236}">
                <a16:creationId xmlns:a16="http://schemas.microsoft.com/office/drawing/2014/main" id="{8919761E-FDEF-7960-2C0D-C86064EB9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558" y="371280"/>
            <a:ext cx="8770513" cy="493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771575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10816" y="951798"/>
            <a:ext cx="11001915" cy="5660573"/>
            <a:chOff x="0" y="0"/>
            <a:chExt cx="5780393" cy="27111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80394" cy="2711170"/>
            </a:xfrm>
            <a:custGeom>
              <a:avLst/>
              <a:gdLst/>
              <a:ahLst/>
              <a:cxnLst/>
              <a:rect l="l" t="t" r="r" b="b"/>
              <a:pathLst>
                <a:path w="5780394" h="2711170">
                  <a:moveTo>
                    <a:pt x="5655933" y="2711169"/>
                  </a:moveTo>
                  <a:lnTo>
                    <a:pt x="124460" y="2711169"/>
                  </a:lnTo>
                  <a:cubicBezTo>
                    <a:pt x="55880" y="2711169"/>
                    <a:pt x="0" y="2655289"/>
                    <a:pt x="0" y="258670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655933" y="0"/>
                  </a:lnTo>
                  <a:cubicBezTo>
                    <a:pt x="5724513" y="0"/>
                    <a:pt x="5780394" y="55880"/>
                    <a:pt x="5780394" y="124460"/>
                  </a:cubicBezTo>
                  <a:lnTo>
                    <a:pt x="5780394" y="2586710"/>
                  </a:lnTo>
                  <a:cubicBezTo>
                    <a:pt x="5780394" y="2655289"/>
                    <a:pt x="5724513" y="2711170"/>
                    <a:pt x="5655933" y="2711170"/>
                  </a:cubicBezTo>
                  <a:close/>
                </a:path>
              </a:pathLst>
            </a:custGeom>
            <a:solidFill>
              <a:srgbClr val="FCF5EB"/>
            </a:solidFill>
          </p:spPr>
          <p:txBody>
            <a:bodyPr/>
            <a:lstStyle/>
            <a:p>
              <a:endParaRPr lang="en-US" sz="1200"/>
            </a:p>
          </p:txBody>
        </p:sp>
      </p:grpSp>
      <p:graphicFrame>
        <p:nvGraphicFramePr>
          <p:cNvPr id="4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93755"/>
              </p:ext>
            </p:extLst>
          </p:nvPr>
        </p:nvGraphicFramePr>
        <p:xfrm>
          <a:off x="686610" y="1140092"/>
          <a:ext cx="10644607" cy="5266169"/>
        </p:xfrm>
        <a:graphic>
          <a:graphicData uri="http://schemas.openxmlformats.org/drawingml/2006/table">
            <a:tbl>
              <a:tblPr/>
              <a:tblGrid>
                <a:gridCol w="35686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2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6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67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2765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Amount of reading per day</a:t>
                      </a:r>
                      <a:endParaRPr lang="en-US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20 mins</a:t>
                      </a:r>
                      <a:endParaRPr lang="en-US" sz="70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FC000"/>
                          </a:solidFill>
                          <a:latin typeface="Century Gothic" panose="020B0502020202020204" pitchFamily="34" charset="0"/>
                        </a:rPr>
                        <a:t>5 mins</a:t>
                      </a:r>
                      <a:endParaRPr lang="en-US" sz="700" dirty="0">
                        <a:solidFill>
                          <a:srgbClr val="FFC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 min</a:t>
                      </a:r>
                      <a:endParaRPr lang="en-US" sz="7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5109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of minutes per year</a:t>
                      </a:r>
                      <a:endParaRPr lang="en-US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3600</a:t>
                      </a:r>
                      <a:endParaRPr lang="en-US" sz="70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FC000"/>
                          </a:solidFill>
                          <a:latin typeface="Century Gothic" panose="020B0502020202020204" pitchFamily="34" charset="0"/>
                        </a:rPr>
                        <a:t>900</a:t>
                      </a:r>
                      <a:endParaRPr lang="en-US" sz="700" dirty="0">
                        <a:solidFill>
                          <a:srgbClr val="FFC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180</a:t>
                      </a:r>
                      <a:endParaRPr lang="en-US" sz="7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1593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of words per year</a:t>
                      </a:r>
                      <a:endParaRPr lang="en-US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1.8 million</a:t>
                      </a:r>
                      <a:endParaRPr lang="en-US" sz="70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FC000"/>
                          </a:solidFill>
                          <a:latin typeface="Century Gothic" panose="020B0502020202020204" pitchFamily="34" charset="0"/>
                        </a:rPr>
                        <a:t>282,000</a:t>
                      </a:r>
                      <a:endParaRPr lang="en-US" sz="700" dirty="0">
                        <a:solidFill>
                          <a:srgbClr val="FFC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8000</a:t>
                      </a:r>
                      <a:endParaRPr lang="en-US" sz="7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5109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Hours read by the end of primary school</a:t>
                      </a:r>
                      <a:endParaRPr lang="en-US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851</a:t>
                      </a:r>
                      <a:endParaRPr lang="en-US" sz="70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FC000"/>
                          </a:solidFill>
                          <a:latin typeface="Century Gothic" panose="020B0502020202020204" pitchFamily="34" charset="0"/>
                        </a:rPr>
                        <a:t>212</a:t>
                      </a:r>
                      <a:endParaRPr lang="en-US" sz="700" dirty="0">
                        <a:solidFill>
                          <a:srgbClr val="FFC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42</a:t>
                      </a:r>
                      <a:endParaRPr lang="en-US" sz="7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31593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Performance on tests</a:t>
                      </a:r>
                      <a:endParaRPr lang="en-US" sz="7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90%</a:t>
                      </a:r>
                      <a:endParaRPr lang="en-US" sz="70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FC000"/>
                          </a:solidFill>
                          <a:latin typeface="Century Gothic" panose="020B0502020202020204" pitchFamily="34" charset="0"/>
                        </a:rPr>
                        <a:t>50%</a:t>
                      </a:r>
                      <a:endParaRPr lang="en-US" sz="700" dirty="0">
                        <a:solidFill>
                          <a:srgbClr val="FFC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10%</a:t>
                      </a:r>
                      <a:endParaRPr lang="en-US" sz="7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2876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5"/>
          <p:cNvSpPr txBox="1"/>
          <p:nvPr/>
        </p:nvSpPr>
        <p:spPr>
          <a:xfrm>
            <a:off x="597903" y="245629"/>
            <a:ext cx="10820400" cy="5672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0"/>
              </a:lnSpc>
            </a:pPr>
            <a:r>
              <a:rPr lang="en-US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Impact of reading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3FBBFCE-CD6E-7091-A3D9-328D130B1C12}"/>
              </a:ext>
            </a:extLst>
          </p:cNvPr>
          <p:cNvSpPr/>
          <p:nvPr/>
        </p:nvSpPr>
        <p:spPr>
          <a:xfrm>
            <a:off x="6851561" y="1140092"/>
            <a:ext cx="2382591" cy="907649"/>
          </a:xfrm>
          <a:prstGeom prst="rect">
            <a:avLst/>
          </a:prstGeom>
          <a:solidFill>
            <a:srgbClr val="2876B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201CD43-C349-2F3E-49AE-94602916A953}"/>
              </a:ext>
            </a:extLst>
          </p:cNvPr>
          <p:cNvSpPr/>
          <p:nvPr/>
        </p:nvSpPr>
        <p:spPr>
          <a:xfrm>
            <a:off x="6851560" y="2084446"/>
            <a:ext cx="2382591" cy="4321815"/>
          </a:xfrm>
          <a:prstGeom prst="rect">
            <a:avLst/>
          </a:prstGeom>
          <a:solidFill>
            <a:srgbClr val="2876B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795F33C-3171-B22A-A00A-1FC43962524E}"/>
              </a:ext>
            </a:extLst>
          </p:cNvPr>
          <p:cNvSpPr/>
          <p:nvPr/>
        </p:nvSpPr>
        <p:spPr>
          <a:xfrm>
            <a:off x="9305937" y="1140092"/>
            <a:ext cx="2025281" cy="907649"/>
          </a:xfrm>
          <a:prstGeom prst="rect">
            <a:avLst/>
          </a:prstGeom>
          <a:solidFill>
            <a:srgbClr val="2876B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A885A93-7571-1822-DE9A-B4DC2D4ED502}"/>
              </a:ext>
            </a:extLst>
          </p:cNvPr>
          <p:cNvSpPr/>
          <p:nvPr/>
        </p:nvSpPr>
        <p:spPr>
          <a:xfrm>
            <a:off x="9305936" y="2084446"/>
            <a:ext cx="2025281" cy="4321815"/>
          </a:xfrm>
          <a:prstGeom prst="rect">
            <a:avLst/>
          </a:prstGeom>
          <a:solidFill>
            <a:srgbClr val="2876B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7C345C5-39A9-7C90-A133-19C2EDC23C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0346" y="208045"/>
            <a:ext cx="5626100" cy="644190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29AF85E-862F-DD90-DD6E-8D4343185F5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1988" b="56721"/>
          <a:stretch/>
        </p:blipFill>
        <p:spPr>
          <a:xfrm>
            <a:off x="380999" y="2421082"/>
            <a:ext cx="10930713" cy="1413163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572544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553CB4-8088-4209-7DA7-888715E46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4510B57-C2B2-2C9C-FB55-5A2D756ECD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284" r="18303" b="45741"/>
          <a:stretch/>
        </p:blipFill>
        <p:spPr>
          <a:xfrm>
            <a:off x="2275113" y="1586867"/>
            <a:ext cx="7641771" cy="496526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940411-3DEF-958E-FBFF-4C41909E7725}"/>
              </a:ext>
            </a:extLst>
          </p:cNvPr>
          <p:cNvSpPr txBox="1"/>
          <p:nvPr/>
        </p:nvSpPr>
        <p:spPr>
          <a:xfrm>
            <a:off x="314324" y="305868"/>
            <a:ext cx="11563350" cy="1015663"/>
          </a:xfrm>
          <a:prstGeom prst="rect">
            <a:avLst/>
          </a:prstGeom>
          <a:solidFill>
            <a:srgbClr val="3D3F3F"/>
          </a:solidFill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A growing number of studies show that promoting reading can have a major impact on children and adults and their future. Upon reviewing the research literature, these are some of the main areas of benefits to reading for pleasure.</a:t>
            </a:r>
          </a:p>
        </p:txBody>
      </p:sp>
    </p:spTree>
    <p:extLst>
      <p:ext uri="{BB962C8B-B14F-4D97-AF65-F5344CB8AC3E}">
        <p14:creationId xmlns:p14="http://schemas.microsoft.com/office/powerpoint/2010/main" val="3145207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526CE-243C-A64F-44F6-754D6F7D8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F4FDA7E0-4198-E84D-2ACB-5A2FC9AD1634}"/>
              </a:ext>
            </a:extLst>
          </p:cNvPr>
          <p:cNvSpPr>
            <a:spLocks noGrp="1"/>
          </p:cNvSpPr>
          <p:nvPr/>
        </p:nvSpPr>
        <p:spPr>
          <a:xfrm>
            <a:off x="801189" y="2323374"/>
            <a:ext cx="4920343" cy="221125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Century Gothic"/>
              </a:rPr>
              <a:t>The more </a:t>
            </a:r>
            <a:r>
              <a:rPr lang="en-US" b="1" dirty="0">
                <a:solidFill>
                  <a:schemeClr val="bg1"/>
                </a:solidFill>
                <a:latin typeface="Century Gothic"/>
              </a:rPr>
              <a:t>fluently</a:t>
            </a:r>
            <a:r>
              <a:rPr lang="en-US" dirty="0">
                <a:solidFill>
                  <a:schemeClr val="bg1"/>
                </a:solidFill>
                <a:latin typeface="Century Gothic"/>
              </a:rPr>
              <a:t> a child can read, the more they will enjoy independent reading.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" name="Picture 6" descr="A person sitting at a desk reading a book&#10;&#10;Description automatically generated">
            <a:extLst>
              <a:ext uri="{FF2B5EF4-FFF2-40B4-BE49-F238E27FC236}">
                <a16:creationId xmlns:a16="http://schemas.microsoft.com/office/drawing/2014/main" id="{4617E75A-4D42-D896-5013-F6F45ADF0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8846" y="453296"/>
            <a:ext cx="5258303" cy="5951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100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466D2-4651-F3D2-01E2-5E9A15681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305" y="-186045"/>
            <a:ext cx="11341010" cy="1231901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What is </a:t>
            </a:r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fluency</a:t>
            </a:r>
            <a:r>
              <a:rPr lang="en-GB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 and why is it important? </a:t>
            </a:r>
          </a:p>
        </p:txBody>
      </p:sp>
      <p:pic>
        <p:nvPicPr>
          <p:cNvPr id="6" name="Picture 5" descr="Fluency">
            <a:extLst>
              <a:ext uri="{FF2B5EF4-FFF2-40B4-BE49-F238E27FC236}">
                <a16:creationId xmlns:a16="http://schemas.microsoft.com/office/drawing/2014/main" id="{EDAC4205-B856-8F65-3789-864E1AF4E7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11" t="11138" r="3031" b="5923"/>
          <a:stretch/>
        </p:blipFill>
        <p:spPr>
          <a:xfrm>
            <a:off x="699816" y="922917"/>
            <a:ext cx="10795499" cy="5491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44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B76B23A-3DF9-47CC-8BDC-B94F4B0067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93" t="1785" r="12605" b="4120"/>
          <a:stretch/>
        </p:blipFill>
        <p:spPr bwMode="auto">
          <a:xfrm>
            <a:off x="2399211" y="734586"/>
            <a:ext cx="7393577" cy="517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4944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DA9C1-31A8-BE62-5A5D-A46708EB7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045" y="304132"/>
            <a:ext cx="11279909" cy="1325563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Three ways you can help build fluency at home…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4BC41-9E0E-7037-9FBF-58E329C68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5555" y="1760311"/>
            <a:ext cx="9707880" cy="4351338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Read and follow </a:t>
            </a:r>
            <a: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– the adult reads the text and the child follows along with their finger. This helps the child with word recognition and models to them how they should read with fluency.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My turn, your turn </a:t>
            </a:r>
            <a: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– take turns reading a page or a paragraph. Here you are modelling how to read with fluency, flow and expression.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Echo Reading </a:t>
            </a:r>
            <a: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– as you read, the child copies. It is important here to pace yourself and read at a rate that your child can keep up with.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076" name="Picture 4" descr="Instantly Improve Reading Speed With Finger Reading! - KOBI">
            <a:extLst>
              <a:ext uri="{FF2B5EF4-FFF2-40B4-BE49-F238E27FC236}">
                <a16:creationId xmlns:a16="http://schemas.microsoft.com/office/drawing/2014/main" id="{A516D09F-091B-8ADD-0920-0F90465A53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3" r="22825"/>
          <a:stretch/>
        </p:blipFill>
        <p:spPr bwMode="auto">
          <a:xfrm>
            <a:off x="383177" y="1684438"/>
            <a:ext cx="1532709" cy="145875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10,247 Old Person Reading Book Stock Video Footage - 4K and HD Video Clips  | Shutterstock">
            <a:extLst>
              <a:ext uri="{FF2B5EF4-FFF2-40B4-BE49-F238E27FC236}">
                <a16:creationId xmlns:a16="http://schemas.microsoft.com/office/drawing/2014/main" id="{E4D0CA1B-17CC-08A6-9D85-CDE42EEAE7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6" r="32429"/>
          <a:stretch/>
        </p:blipFill>
        <p:spPr bwMode="auto">
          <a:xfrm>
            <a:off x="383177" y="3268265"/>
            <a:ext cx="1381340" cy="128886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Echo Reading - Strategies for Students">
            <a:extLst>
              <a:ext uri="{FF2B5EF4-FFF2-40B4-BE49-F238E27FC236}">
                <a16:creationId xmlns:a16="http://schemas.microsoft.com/office/drawing/2014/main" id="{6AFA4AD8-68CA-1D80-374B-70A17E2D67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82" r="-2834" b="7048"/>
          <a:stretch/>
        </p:blipFill>
        <p:spPr bwMode="auto">
          <a:xfrm>
            <a:off x="383177" y="4776184"/>
            <a:ext cx="1591492" cy="16714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7640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FA5A0-4ADB-5250-BF2F-DCC7136DB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286" y="1642213"/>
            <a:ext cx="5200650" cy="803276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GB" b="1" dirty="0">
                <a:solidFill>
                  <a:schemeClr val="bg1"/>
                </a:solidFill>
                <a:latin typeface="Century Gothic" panose="020B0502020202020204" pitchFamily="34" charset="0"/>
              </a:rPr>
              <a:t>What is comprehension?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ED186-223C-6396-6BFB-715EBA13D0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0849" y="2798164"/>
            <a:ext cx="5200650" cy="330596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This refers to the understanding of a text. </a:t>
            </a:r>
          </a:p>
          <a:p>
            <a:pPr>
              <a:lnSpc>
                <a:spcPct val="100000"/>
              </a:lnSpc>
            </a:pPr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Reading requires decoding and comprehension.</a:t>
            </a:r>
          </a:p>
        </p:txBody>
      </p:sp>
      <p:pic>
        <p:nvPicPr>
          <p:cNvPr id="7170" name="Picture 2" descr="What is comprehension? - Teachers of Tomorrow">
            <a:extLst>
              <a:ext uri="{FF2B5EF4-FFF2-40B4-BE49-F238E27FC236}">
                <a16:creationId xmlns:a16="http://schemas.microsoft.com/office/drawing/2014/main" id="{C7F9BAB8-97C2-903A-A627-B717B8017C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8" t="5071" r="4887" b="7230"/>
          <a:stretch/>
        </p:blipFill>
        <p:spPr bwMode="auto">
          <a:xfrm>
            <a:off x="5808372" y="48977"/>
            <a:ext cx="5344731" cy="6727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17893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ECAAB3-5E6B-2B56-C580-325DC314A4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What is the Science of Reading?">
            <a:extLst>
              <a:ext uri="{FF2B5EF4-FFF2-40B4-BE49-F238E27FC236}">
                <a16:creationId xmlns:a16="http://schemas.microsoft.com/office/drawing/2014/main" id="{3AFA8D4A-24C8-BAD8-C7E7-FC67CFD316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80" b="4789"/>
          <a:stretch/>
        </p:blipFill>
        <p:spPr bwMode="auto">
          <a:xfrm>
            <a:off x="460375" y="0"/>
            <a:ext cx="11271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3203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423B95-59A9-0807-9BA4-1B167220DF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1AE50-EBD3-948D-BB9F-5BF543D66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860" y="2795452"/>
            <a:ext cx="4237614" cy="968810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This is all great, but my child never chooses to read at home! </a:t>
            </a:r>
            <a:b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What can I do to help encourage them?</a:t>
            </a:r>
          </a:p>
        </p:txBody>
      </p:sp>
      <p:pic>
        <p:nvPicPr>
          <p:cNvPr id="4098" name="Picture 2" descr="Seven Ways to Encourage Children to Read | Cambridge">
            <a:extLst>
              <a:ext uri="{FF2B5EF4-FFF2-40B4-BE49-F238E27FC236}">
                <a16:creationId xmlns:a16="http://schemas.microsoft.com/office/drawing/2014/main" id="{0AFC1FA3-652D-3053-B144-EC6C95A2EF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165"/>
          <a:stretch/>
        </p:blipFill>
        <p:spPr bwMode="auto">
          <a:xfrm>
            <a:off x="5870153" y="0"/>
            <a:ext cx="56172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253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E664E8-776E-2B6C-CD98-6C2E27E4D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302A5-FDEE-8F89-D370-3B5D31C70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860" y="2795452"/>
            <a:ext cx="4237614" cy="968810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This is all great, but my child never chooses to read at home! </a:t>
            </a:r>
            <a:b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What can I do to help encourage them?</a:t>
            </a:r>
          </a:p>
        </p:txBody>
      </p:sp>
      <p:pic>
        <p:nvPicPr>
          <p:cNvPr id="4098" name="Picture 2" descr="Seven Ways to Encourage Children to Read | Cambridge">
            <a:extLst>
              <a:ext uri="{FF2B5EF4-FFF2-40B4-BE49-F238E27FC236}">
                <a16:creationId xmlns:a16="http://schemas.microsoft.com/office/drawing/2014/main" id="{05E43699-AE54-FDC3-04D6-9B60042910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" t="50000" r="-393" b="1165"/>
          <a:stretch/>
        </p:blipFill>
        <p:spPr bwMode="auto">
          <a:xfrm>
            <a:off x="5870153" y="0"/>
            <a:ext cx="56172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8B12347-A704-67C7-4AE6-43619FE6012F}"/>
              </a:ext>
            </a:extLst>
          </p:cNvPr>
          <p:cNvSpPr txBox="1">
            <a:spLocks/>
          </p:cNvSpPr>
          <p:nvPr/>
        </p:nvSpPr>
        <p:spPr>
          <a:xfrm>
            <a:off x="738648" y="885285"/>
            <a:ext cx="4455329" cy="5087430"/>
          </a:xfrm>
          <a:prstGeom prst="rect">
            <a:avLst/>
          </a:prstGeom>
          <a:solidFill>
            <a:srgbClr val="3D3F3F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And crucially…</a:t>
            </a:r>
          </a:p>
          <a:p>
            <a:pPr algn="ctr">
              <a:lnSpc>
                <a:spcPct val="100000"/>
              </a:lnSpc>
            </a:pPr>
            <a:endParaRPr lang="en-GB" sz="2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We know that children do what they are </a:t>
            </a:r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shown</a:t>
            </a:r>
            <a:r>
              <a:rPr lang="en-GB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 more than what they are told. If you model that reading books is just something adults like to do at home too, they are more likely to follow suit.</a:t>
            </a:r>
          </a:p>
        </p:txBody>
      </p:sp>
    </p:spTree>
    <p:extLst>
      <p:ext uri="{BB962C8B-B14F-4D97-AF65-F5344CB8AC3E}">
        <p14:creationId xmlns:p14="http://schemas.microsoft.com/office/powerpoint/2010/main" val="12204311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37242-FEB1-C872-7244-C201F76E1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C9BE35BF-44D1-23C5-E68D-F1E0AF62E315}"/>
              </a:ext>
            </a:extLst>
          </p:cNvPr>
          <p:cNvSpPr txBox="1"/>
          <p:nvPr/>
        </p:nvSpPr>
        <p:spPr>
          <a:xfrm>
            <a:off x="4156860" y="2805203"/>
            <a:ext cx="3878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What are the habits of a good reader?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02E7E7F-C124-2828-B9BD-347B629686B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063" t="7082" r="3542" b="6384"/>
          <a:stretch/>
        </p:blipFill>
        <p:spPr>
          <a:xfrm>
            <a:off x="8965254" y="152857"/>
            <a:ext cx="1702735" cy="1731758"/>
          </a:xfrm>
          <a:prstGeom prst="ellipse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69198AF0-25C0-8920-3E17-8BE8ECCAFE19}"/>
              </a:ext>
            </a:extLst>
          </p:cNvPr>
          <p:cNvGrpSpPr/>
          <p:nvPr/>
        </p:nvGrpSpPr>
        <p:grpSpPr>
          <a:xfrm>
            <a:off x="182486" y="228768"/>
            <a:ext cx="4197806" cy="2286369"/>
            <a:chOff x="182486" y="228768"/>
            <a:chExt cx="4197806" cy="2286369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48FB78ED-9452-EAD4-C394-EC64520F47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8965" t="3711" r="2492" b="3761"/>
            <a:stretch/>
          </p:blipFill>
          <p:spPr>
            <a:xfrm>
              <a:off x="1210559" y="228768"/>
              <a:ext cx="1665281" cy="1731758"/>
            </a:xfrm>
            <a:prstGeom prst="ellipse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625D09DA-9CA1-5675-6A81-75C3D64B7196}"/>
                </a:ext>
              </a:extLst>
            </p:cNvPr>
            <p:cNvSpPr txBox="1"/>
            <p:nvPr/>
          </p:nvSpPr>
          <p:spPr>
            <a:xfrm>
              <a:off x="182486" y="2053472"/>
              <a:ext cx="41978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bg1"/>
                  </a:solidFill>
                  <a:latin typeface="Century Gothic" panose="020B0502020202020204" pitchFamily="34" charset="0"/>
                </a:rPr>
                <a:t>Activate prior knowledge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ED922E7-B610-3395-5CAD-FDA1E1E6771F}"/>
              </a:ext>
            </a:extLst>
          </p:cNvPr>
          <p:cNvGrpSpPr/>
          <p:nvPr/>
        </p:nvGrpSpPr>
        <p:grpSpPr>
          <a:xfrm>
            <a:off x="3907054" y="204238"/>
            <a:ext cx="4197806" cy="2293259"/>
            <a:chOff x="3907054" y="204238"/>
            <a:chExt cx="4197806" cy="2293259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CFEF12DC-7F52-FA4C-B0FA-A3D2149C5E0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4270" t="9512" r="4525" b="4534"/>
            <a:stretch/>
          </p:blipFill>
          <p:spPr>
            <a:xfrm>
              <a:off x="5113680" y="204238"/>
              <a:ext cx="1784554" cy="1731758"/>
            </a:xfrm>
            <a:prstGeom prst="ellipse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9078442-1B97-3164-5412-778A14FBBEDD}"/>
                </a:ext>
              </a:extLst>
            </p:cNvPr>
            <p:cNvSpPr txBox="1"/>
            <p:nvPr/>
          </p:nvSpPr>
          <p:spPr>
            <a:xfrm>
              <a:off x="3907054" y="2035832"/>
              <a:ext cx="41978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bg1"/>
                  </a:solidFill>
                  <a:latin typeface="Century Gothic" panose="020B0502020202020204" pitchFamily="34" charset="0"/>
                </a:rPr>
                <a:t>Question</a:t>
              </a:r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44220A79-6C45-F2D9-1B82-88E9A6DF86CD}"/>
              </a:ext>
            </a:extLst>
          </p:cNvPr>
          <p:cNvSpPr txBox="1"/>
          <p:nvPr/>
        </p:nvSpPr>
        <p:spPr>
          <a:xfrm>
            <a:off x="7725730" y="2020349"/>
            <a:ext cx="4197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>
                <a:solidFill>
                  <a:schemeClr val="bg1"/>
                </a:solidFill>
                <a:latin typeface="Century Gothic" panose="020B0502020202020204" pitchFamily="34" charset="0"/>
              </a:rPr>
              <a:t>Infer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F59A80C-6EB1-DE9D-B9CC-7F2C274906FD}"/>
              </a:ext>
            </a:extLst>
          </p:cNvPr>
          <p:cNvGrpSpPr/>
          <p:nvPr/>
        </p:nvGrpSpPr>
        <p:grpSpPr>
          <a:xfrm>
            <a:off x="8417822" y="3058945"/>
            <a:ext cx="4197806" cy="2423124"/>
            <a:chOff x="-932656" y="3025459"/>
            <a:chExt cx="4197806" cy="2423124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F315237A-CBEA-B973-3B8E-5CC4088124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7639" t="10568" r="6703" b="5394"/>
            <a:stretch/>
          </p:blipFill>
          <p:spPr>
            <a:xfrm>
              <a:off x="298949" y="3025459"/>
              <a:ext cx="1774323" cy="1720997"/>
            </a:xfrm>
            <a:prstGeom prst="ellipse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7F699D59-54FD-9B60-D6FD-7AABE61AE93A}"/>
                </a:ext>
              </a:extLst>
            </p:cNvPr>
            <p:cNvSpPr txBox="1"/>
            <p:nvPr/>
          </p:nvSpPr>
          <p:spPr>
            <a:xfrm>
              <a:off x="-932656" y="4986918"/>
              <a:ext cx="41978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bg1"/>
                  </a:solidFill>
                  <a:latin typeface="Century Gothic" panose="020B0502020202020204" pitchFamily="34" charset="0"/>
                </a:rPr>
                <a:t>Predict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93FDB42-B156-D91E-5E12-8F27D5321B3C}"/>
              </a:ext>
            </a:extLst>
          </p:cNvPr>
          <p:cNvGrpSpPr/>
          <p:nvPr/>
        </p:nvGrpSpPr>
        <p:grpSpPr>
          <a:xfrm>
            <a:off x="-727883" y="3038824"/>
            <a:ext cx="4197806" cy="2443245"/>
            <a:chOff x="1704868" y="3870770"/>
            <a:chExt cx="4197806" cy="2443245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6B49C589-D5C8-109C-CC49-3823AC676A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t="3936" r="1907" b="6900"/>
            <a:stretch/>
          </p:blipFill>
          <p:spPr>
            <a:xfrm>
              <a:off x="2956248" y="3870770"/>
              <a:ext cx="1752743" cy="1689102"/>
            </a:xfrm>
            <a:prstGeom prst="ellipse">
              <a:avLst/>
            </a:prstGeom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8B001568-222E-7693-203B-9EB062F24C05}"/>
                </a:ext>
              </a:extLst>
            </p:cNvPr>
            <p:cNvSpPr txBox="1"/>
            <p:nvPr/>
          </p:nvSpPr>
          <p:spPr>
            <a:xfrm>
              <a:off x="1704868" y="5852350"/>
              <a:ext cx="41978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bg1"/>
                  </a:solidFill>
                  <a:latin typeface="Century Gothic" panose="020B0502020202020204" pitchFamily="34" charset="0"/>
                </a:rPr>
                <a:t>Summarise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4289E03D-8344-63B6-C6F6-40E87057BA3C}"/>
              </a:ext>
            </a:extLst>
          </p:cNvPr>
          <p:cNvGrpSpPr/>
          <p:nvPr/>
        </p:nvGrpSpPr>
        <p:grpSpPr>
          <a:xfrm>
            <a:off x="5188368" y="3943021"/>
            <a:ext cx="4197806" cy="2470830"/>
            <a:chOff x="5188368" y="3943021"/>
            <a:chExt cx="4197806" cy="2470830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EDC86E6F-787E-568B-DBEA-1E4D65FC5D5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6066" t="7260" r="6772" b="8636"/>
            <a:stretch/>
          </p:blipFill>
          <p:spPr>
            <a:xfrm>
              <a:off x="6522808" y="3943021"/>
              <a:ext cx="1752744" cy="1679336"/>
            </a:xfrm>
            <a:prstGeom prst="ellipse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E0816F71-27F4-483D-81C3-0A25127A8BEC}"/>
                </a:ext>
              </a:extLst>
            </p:cNvPr>
            <p:cNvSpPr txBox="1"/>
            <p:nvPr/>
          </p:nvSpPr>
          <p:spPr>
            <a:xfrm>
              <a:off x="5188368" y="5952186"/>
              <a:ext cx="41978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bg1"/>
                  </a:solidFill>
                  <a:latin typeface="Century Gothic" panose="020B0502020202020204" pitchFamily="34" charset="0"/>
                </a:rPr>
                <a:t>Visualise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A6A30100-6E44-7537-DBF1-BB1EF35A0268}"/>
              </a:ext>
            </a:extLst>
          </p:cNvPr>
          <p:cNvGrpSpPr/>
          <p:nvPr/>
        </p:nvGrpSpPr>
        <p:grpSpPr>
          <a:xfrm>
            <a:off x="2057958" y="3883375"/>
            <a:ext cx="4197806" cy="2702109"/>
            <a:chOff x="8573796" y="2953510"/>
            <a:chExt cx="4197806" cy="2702109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189F8FDB-E2D8-FEEF-A317-5BCB7FB523D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8087" t="7948" r="3372" b="7818"/>
            <a:stretch/>
          </p:blipFill>
          <p:spPr>
            <a:xfrm>
              <a:off x="9828961" y="2953510"/>
              <a:ext cx="1678055" cy="1608550"/>
            </a:xfrm>
            <a:prstGeom prst="ellipse">
              <a:avLst/>
            </a:prstGeom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D22EFFF1-0FF9-79D0-D70D-C90F84B09529}"/>
                </a:ext>
              </a:extLst>
            </p:cNvPr>
            <p:cNvSpPr txBox="1"/>
            <p:nvPr/>
          </p:nvSpPr>
          <p:spPr>
            <a:xfrm>
              <a:off x="8573796" y="4824622"/>
              <a:ext cx="419780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bg1"/>
                  </a:solidFill>
                  <a:latin typeface="Century Gothic" panose="020B0502020202020204" pitchFamily="34" charset="0"/>
                </a:rPr>
                <a:t>Monitor your comprehension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65538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CB94BD-A8EA-514B-D1B7-CEBC51966B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642B7C8-EC72-AAD5-0E0B-3E08C9BC48EF}"/>
              </a:ext>
            </a:extLst>
          </p:cNvPr>
          <p:cNvSpPr/>
          <p:nvPr/>
        </p:nvSpPr>
        <p:spPr>
          <a:xfrm>
            <a:off x="0" y="1725769"/>
            <a:ext cx="12192000" cy="28075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B3FB2-60C9-249E-B25C-4F9DCB0BB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8122" y="-278161"/>
            <a:ext cx="8871494" cy="2409209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Century Gothic"/>
              </a:rPr>
              <a:t>What does reading look like at </a:t>
            </a:r>
            <a:r>
              <a:rPr lang="en-GB" sz="2800" dirty="0" err="1">
                <a:solidFill>
                  <a:schemeClr val="bg1"/>
                </a:solidFill>
                <a:latin typeface="Century Gothic"/>
              </a:rPr>
              <a:t>Halstow</a:t>
            </a:r>
            <a:r>
              <a:rPr lang="en-GB" sz="2800" dirty="0">
                <a:solidFill>
                  <a:schemeClr val="bg1"/>
                </a:solidFill>
                <a:latin typeface="Century Gothic"/>
              </a:rPr>
              <a:t> for KS2?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CFBF532-1071-24CA-DF4D-667A4D463A10}"/>
              </a:ext>
            </a:extLst>
          </p:cNvPr>
          <p:cNvSpPr/>
          <p:nvPr/>
        </p:nvSpPr>
        <p:spPr>
          <a:xfrm>
            <a:off x="9637079" y="2536328"/>
            <a:ext cx="1877147" cy="117544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950" b="1">
                <a:solidFill>
                  <a:srgbClr val="000000"/>
                </a:solidFill>
                <a:latin typeface="Century Gothic"/>
              </a:rPr>
              <a:t>Unseen </a:t>
            </a:r>
            <a:r>
              <a:rPr lang="en-US" sz="1625" b="1">
                <a:solidFill>
                  <a:srgbClr val="000000"/>
                </a:solidFill>
                <a:latin typeface="Century Gothic"/>
              </a:rPr>
              <a:t>Comprehension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6D2B634-5502-97E7-187E-B51CAD374347}"/>
              </a:ext>
            </a:extLst>
          </p:cNvPr>
          <p:cNvSpPr/>
          <p:nvPr/>
        </p:nvSpPr>
        <p:spPr>
          <a:xfrm>
            <a:off x="782782" y="2536328"/>
            <a:ext cx="1877147" cy="1175441"/>
          </a:xfrm>
          <a:prstGeom prst="rect">
            <a:avLst/>
          </a:prstGeom>
          <a:solidFill>
            <a:srgbClr val="6CC1E0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950" b="1">
                <a:solidFill>
                  <a:srgbClr val="000000"/>
                </a:solidFill>
                <a:latin typeface="Century Gothic"/>
              </a:rPr>
              <a:t>Vocabulary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14C1C6-ECD6-19B0-1C0D-36C924DCB8E3}"/>
              </a:ext>
            </a:extLst>
          </p:cNvPr>
          <p:cNvSpPr/>
          <p:nvPr/>
        </p:nvSpPr>
        <p:spPr>
          <a:xfrm>
            <a:off x="2992738" y="2536328"/>
            <a:ext cx="1877147" cy="11754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950" b="1">
                <a:solidFill>
                  <a:srgbClr val="000000"/>
                </a:solidFill>
                <a:latin typeface="Century Gothic"/>
              </a:rPr>
              <a:t>Making </a:t>
            </a:r>
            <a:r>
              <a:rPr lang="en-US" sz="2000" b="1">
                <a:solidFill>
                  <a:srgbClr val="000000"/>
                </a:solidFill>
                <a:latin typeface="Century Gothic"/>
              </a:rPr>
              <a:t>Meaning </a:t>
            </a:r>
            <a:endParaRPr lang="en-US" sz="1950" b="1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0464E8-BECE-653E-4E5D-8799D5D73E55}"/>
              </a:ext>
            </a:extLst>
          </p:cNvPr>
          <p:cNvSpPr/>
          <p:nvPr/>
        </p:nvSpPr>
        <p:spPr>
          <a:xfrm>
            <a:off x="5176863" y="2536328"/>
            <a:ext cx="1877147" cy="1175441"/>
          </a:xfrm>
          <a:prstGeom prst="rect">
            <a:avLst/>
          </a:prstGeom>
          <a:solidFill>
            <a:srgbClr val="D9B2F7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>
                <a:solidFill>
                  <a:srgbClr val="000000"/>
                </a:solidFill>
                <a:latin typeface="Century Gothic"/>
              </a:rPr>
              <a:t>Making Meaning </a:t>
            </a:r>
            <a:endParaRPr lang="en-US" sz="2000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3D249DA-8E25-A202-D29E-923D04BBBF7D}"/>
              </a:ext>
            </a:extLst>
          </p:cNvPr>
          <p:cNvSpPr/>
          <p:nvPr/>
        </p:nvSpPr>
        <p:spPr>
          <a:xfrm>
            <a:off x="7427247" y="2536328"/>
            <a:ext cx="1877147" cy="1175441"/>
          </a:xfrm>
          <a:prstGeom prst="rect">
            <a:avLst/>
          </a:prstGeom>
          <a:solidFill>
            <a:srgbClr val="FA8CBD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950" b="1">
                <a:solidFill>
                  <a:srgbClr val="000000"/>
                </a:solidFill>
                <a:latin typeface="Century Gothic"/>
              </a:rPr>
              <a:t>Book Talk</a:t>
            </a:r>
          </a:p>
        </p:txBody>
      </p:sp>
    </p:spTree>
    <p:extLst>
      <p:ext uri="{BB962C8B-B14F-4D97-AF65-F5344CB8AC3E}">
        <p14:creationId xmlns:p14="http://schemas.microsoft.com/office/powerpoint/2010/main" val="39205646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CA0A45-F494-CB3C-0FA0-D96FB41FD0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163858A-B78F-CEFC-2F59-7F41DC4C94C4}"/>
              </a:ext>
            </a:extLst>
          </p:cNvPr>
          <p:cNvSpPr txBox="1">
            <a:spLocks/>
          </p:cNvSpPr>
          <p:nvPr/>
        </p:nvSpPr>
        <p:spPr>
          <a:xfrm>
            <a:off x="1663529" y="408580"/>
            <a:ext cx="8871494" cy="1007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chemeClr val="bg1"/>
                </a:solidFill>
                <a:latin typeface="Century Gothic"/>
              </a:rPr>
              <a:t>How does reading help my child's writing?</a:t>
            </a:r>
            <a:endParaRPr lang="en-US" b="1">
              <a:solidFill>
                <a:schemeClr val="bg1"/>
              </a:solidFill>
              <a:ea typeface="Calibri Light"/>
              <a:cs typeface="Calibri Light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6CD3DC4-54B5-B1BF-E0B1-8957155ABBD0}"/>
              </a:ext>
            </a:extLst>
          </p:cNvPr>
          <p:cNvGrpSpPr/>
          <p:nvPr/>
        </p:nvGrpSpPr>
        <p:grpSpPr>
          <a:xfrm>
            <a:off x="514864" y="2642286"/>
            <a:ext cx="3027405" cy="2782675"/>
            <a:chOff x="339810" y="2199502"/>
            <a:chExt cx="3027405" cy="2782675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7153810-FDBD-2949-1821-74D71A611B97}"/>
                </a:ext>
              </a:extLst>
            </p:cNvPr>
            <p:cNvSpPr txBox="1"/>
            <p:nvPr/>
          </p:nvSpPr>
          <p:spPr>
            <a:xfrm>
              <a:off x="339810" y="4520512"/>
              <a:ext cx="3027405" cy="461665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FFFFFF"/>
                  </a:solidFill>
                  <a:latin typeface="Calibri Light"/>
                  <a:ea typeface="Calibri Light"/>
                  <a:cs typeface="Calibri Light"/>
                </a:rPr>
                <a:t>Vocabulary</a:t>
              </a:r>
            </a:p>
          </p:txBody>
        </p:sp>
        <p:pic>
          <p:nvPicPr>
            <p:cNvPr id="11" name="Graphic 10" descr="Speech with solid fill">
              <a:extLst>
                <a:ext uri="{FF2B5EF4-FFF2-40B4-BE49-F238E27FC236}">
                  <a16:creationId xmlns:a16="http://schemas.microsoft.com/office/drawing/2014/main" id="{CC57003F-0337-1EE4-56D6-4CC4663835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90151" y="2199502"/>
              <a:ext cx="2623750" cy="2623750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73271BC-2E9C-CC75-783A-0C048533DCC0}"/>
              </a:ext>
            </a:extLst>
          </p:cNvPr>
          <p:cNvGrpSpPr/>
          <p:nvPr/>
        </p:nvGrpSpPr>
        <p:grpSpPr>
          <a:xfrm>
            <a:off x="3250512" y="1715529"/>
            <a:ext cx="3027405" cy="2322856"/>
            <a:chOff x="3003377" y="1540475"/>
            <a:chExt cx="3027405" cy="2322856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B49A426-4F48-F73D-19BF-BBFBA92A16B2}"/>
                </a:ext>
              </a:extLst>
            </p:cNvPr>
            <p:cNvSpPr txBox="1"/>
            <p:nvPr/>
          </p:nvSpPr>
          <p:spPr>
            <a:xfrm>
              <a:off x="3003377" y="3401666"/>
              <a:ext cx="3027405" cy="461665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FFFFFF"/>
                  </a:solidFill>
                  <a:latin typeface="Calibri Light"/>
                  <a:ea typeface="Calibri Light"/>
                  <a:cs typeface="Calibri Light"/>
                </a:rPr>
                <a:t>Schema</a:t>
              </a:r>
            </a:p>
          </p:txBody>
        </p:sp>
        <p:pic>
          <p:nvPicPr>
            <p:cNvPr id="12" name="Graphic 11" descr="Head with gears with solid fill">
              <a:extLst>
                <a:ext uri="{FF2B5EF4-FFF2-40B4-BE49-F238E27FC236}">
                  <a16:creationId xmlns:a16="http://schemas.microsoft.com/office/drawing/2014/main" id="{2AC7DA2E-55A7-9D3E-28FC-A758A5E518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496962" y="1540475"/>
              <a:ext cx="1851454" cy="1892643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7FD47CD-35A6-EFDC-8CCD-D5D7B1EB4542}"/>
              </a:ext>
            </a:extLst>
          </p:cNvPr>
          <p:cNvGrpSpPr/>
          <p:nvPr/>
        </p:nvGrpSpPr>
        <p:grpSpPr>
          <a:xfrm>
            <a:off x="5722499" y="3424881"/>
            <a:ext cx="3027405" cy="2120596"/>
            <a:chOff x="5475364" y="2992395"/>
            <a:chExt cx="3027405" cy="2120596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E7BBB40-7F83-CE80-28F4-1452449764CA}"/>
                </a:ext>
              </a:extLst>
            </p:cNvPr>
            <p:cNvSpPr txBox="1"/>
            <p:nvPr/>
          </p:nvSpPr>
          <p:spPr>
            <a:xfrm>
              <a:off x="5475364" y="4651326"/>
              <a:ext cx="3027405" cy="461665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FFFFFF"/>
                  </a:solidFill>
                  <a:latin typeface="Calibri Light"/>
                  <a:ea typeface="Calibri Light"/>
                  <a:cs typeface="Calibri Light"/>
                </a:rPr>
                <a:t>Spellings</a:t>
              </a:r>
            </a:p>
          </p:txBody>
        </p:sp>
        <p:pic>
          <p:nvPicPr>
            <p:cNvPr id="13" name="Graphic 12" descr="Scribble with solid fill">
              <a:extLst>
                <a:ext uri="{FF2B5EF4-FFF2-40B4-BE49-F238E27FC236}">
                  <a16:creationId xmlns:a16="http://schemas.microsoft.com/office/drawing/2014/main" id="{A3D67FE0-A16D-5FF6-72E5-DBA4707C476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174259" y="2992395"/>
              <a:ext cx="1635211" cy="1666102"/>
            </a:xfrm>
            <a:prstGeom prst="rect">
              <a:avLst/>
            </a:prstGeom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30BE92B-EAAE-6205-0810-AC3E15F11EB7}"/>
              </a:ext>
            </a:extLst>
          </p:cNvPr>
          <p:cNvGrpSpPr/>
          <p:nvPr/>
        </p:nvGrpSpPr>
        <p:grpSpPr>
          <a:xfrm>
            <a:off x="8916186" y="1416908"/>
            <a:ext cx="3027405" cy="2998919"/>
            <a:chOff x="8349835" y="1324232"/>
            <a:chExt cx="3027405" cy="2998919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D2B42EB-8B4B-A8E3-51B5-27D257D0780D}"/>
                </a:ext>
              </a:extLst>
            </p:cNvPr>
            <p:cNvSpPr txBox="1"/>
            <p:nvPr/>
          </p:nvSpPr>
          <p:spPr>
            <a:xfrm>
              <a:off x="8349835" y="3861486"/>
              <a:ext cx="3027405" cy="461665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FFFFFF"/>
                  </a:solidFill>
                  <a:latin typeface="Calibri Light"/>
                  <a:ea typeface="Calibri Light"/>
                  <a:cs typeface="Calibri Light"/>
                </a:rPr>
                <a:t>Sentence structures</a:t>
              </a:r>
            </a:p>
          </p:txBody>
        </p:sp>
        <p:pic>
          <p:nvPicPr>
            <p:cNvPr id="14" name="Graphic 13" descr="Pyramid with levels with solid fill">
              <a:extLst>
                <a:ext uri="{FF2B5EF4-FFF2-40B4-BE49-F238E27FC236}">
                  <a16:creationId xmlns:a16="http://schemas.microsoft.com/office/drawing/2014/main" id="{D7E7C308-55F9-3288-FB0E-66F8144FA12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8522042" y="1324232"/>
              <a:ext cx="2695833" cy="27267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0376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7120B1-ED6D-7868-AF12-81BAEB92AD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D31B41F-05DA-13F8-FAD9-694688146130}"/>
              </a:ext>
            </a:extLst>
          </p:cNvPr>
          <p:cNvSpPr txBox="1">
            <a:spLocks/>
          </p:cNvSpPr>
          <p:nvPr/>
        </p:nvSpPr>
        <p:spPr>
          <a:xfrm>
            <a:off x="1663529" y="408580"/>
            <a:ext cx="8871494" cy="1007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chemeClr val="bg1"/>
                </a:solidFill>
                <a:latin typeface="Century Gothic"/>
              </a:rPr>
              <a:t>How else can I support my child's writing?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33B3ADF-2181-4B82-26AA-CD7F289EF86A}"/>
              </a:ext>
            </a:extLst>
          </p:cNvPr>
          <p:cNvSpPr/>
          <p:nvPr/>
        </p:nvSpPr>
        <p:spPr>
          <a:xfrm>
            <a:off x="10297" y="1421026"/>
            <a:ext cx="7341972" cy="1040027"/>
          </a:xfrm>
          <a:custGeom>
            <a:avLst/>
            <a:gdLst>
              <a:gd name="connsiteX0" fmla="*/ 0 w 7341972"/>
              <a:gd name="connsiteY0" fmla="*/ 173341 h 1040027"/>
              <a:gd name="connsiteX1" fmla="*/ 173341 w 7341972"/>
              <a:gd name="connsiteY1" fmla="*/ 0 h 1040027"/>
              <a:gd name="connsiteX2" fmla="*/ 872870 w 7341972"/>
              <a:gd name="connsiteY2" fmla="*/ 0 h 1040027"/>
              <a:gd name="connsiteX3" fmla="*/ 1502446 w 7341972"/>
              <a:gd name="connsiteY3" fmla="*/ 0 h 1040027"/>
              <a:gd name="connsiteX4" fmla="*/ 2271928 w 7341972"/>
              <a:gd name="connsiteY4" fmla="*/ 0 h 1040027"/>
              <a:gd name="connsiteX5" fmla="*/ 2971457 w 7341972"/>
              <a:gd name="connsiteY5" fmla="*/ 0 h 1040027"/>
              <a:gd name="connsiteX6" fmla="*/ 3810892 w 7341972"/>
              <a:gd name="connsiteY6" fmla="*/ 0 h 1040027"/>
              <a:gd name="connsiteX7" fmla="*/ 4300562 w 7341972"/>
              <a:gd name="connsiteY7" fmla="*/ 0 h 1040027"/>
              <a:gd name="connsiteX8" fmla="*/ 4930138 w 7341972"/>
              <a:gd name="connsiteY8" fmla="*/ 0 h 1040027"/>
              <a:gd name="connsiteX9" fmla="*/ 5489761 w 7341972"/>
              <a:gd name="connsiteY9" fmla="*/ 0 h 1040027"/>
              <a:gd name="connsiteX10" fmla="*/ 6189290 w 7341972"/>
              <a:gd name="connsiteY10" fmla="*/ 0 h 1040027"/>
              <a:gd name="connsiteX11" fmla="*/ 7168631 w 7341972"/>
              <a:gd name="connsiteY11" fmla="*/ 0 h 1040027"/>
              <a:gd name="connsiteX12" fmla="*/ 7341972 w 7341972"/>
              <a:gd name="connsiteY12" fmla="*/ 173341 h 1040027"/>
              <a:gd name="connsiteX13" fmla="*/ 7341972 w 7341972"/>
              <a:gd name="connsiteY13" fmla="*/ 866686 h 1040027"/>
              <a:gd name="connsiteX14" fmla="*/ 7168631 w 7341972"/>
              <a:gd name="connsiteY14" fmla="*/ 1040027 h 1040027"/>
              <a:gd name="connsiteX15" fmla="*/ 6678961 w 7341972"/>
              <a:gd name="connsiteY15" fmla="*/ 1040027 h 1040027"/>
              <a:gd name="connsiteX16" fmla="*/ 5979432 w 7341972"/>
              <a:gd name="connsiteY16" fmla="*/ 1040027 h 1040027"/>
              <a:gd name="connsiteX17" fmla="*/ 5139997 w 7341972"/>
              <a:gd name="connsiteY17" fmla="*/ 1040027 h 1040027"/>
              <a:gd name="connsiteX18" fmla="*/ 4300562 w 7341972"/>
              <a:gd name="connsiteY18" fmla="*/ 1040027 h 1040027"/>
              <a:gd name="connsiteX19" fmla="*/ 3740939 w 7341972"/>
              <a:gd name="connsiteY19" fmla="*/ 1040027 h 1040027"/>
              <a:gd name="connsiteX20" fmla="*/ 2901504 w 7341972"/>
              <a:gd name="connsiteY20" fmla="*/ 1040027 h 1040027"/>
              <a:gd name="connsiteX21" fmla="*/ 2201975 w 7341972"/>
              <a:gd name="connsiteY21" fmla="*/ 1040027 h 1040027"/>
              <a:gd name="connsiteX22" fmla="*/ 1572399 w 7341972"/>
              <a:gd name="connsiteY22" fmla="*/ 1040027 h 1040027"/>
              <a:gd name="connsiteX23" fmla="*/ 1082729 w 7341972"/>
              <a:gd name="connsiteY23" fmla="*/ 1040027 h 1040027"/>
              <a:gd name="connsiteX24" fmla="*/ 173341 w 7341972"/>
              <a:gd name="connsiteY24" fmla="*/ 1040027 h 1040027"/>
              <a:gd name="connsiteX25" fmla="*/ 0 w 7341972"/>
              <a:gd name="connsiteY25" fmla="*/ 866686 h 1040027"/>
              <a:gd name="connsiteX26" fmla="*/ 0 w 7341972"/>
              <a:gd name="connsiteY26" fmla="*/ 173341 h 1040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341972" h="1040027" fill="none" extrusionOk="0">
                <a:moveTo>
                  <a:pt x="0" y="173341"/>
                </a:moveTo>
                <a:cubicBezTo>
                  <a:pt x="-22219" y="75020"/>
                  <a:pt x="87276" y="-12070"/>
                  <a:pt x="173341" y="0"/>
                </a:cubicBezTo>
                <a:cubicBezTo>
                  <a:pt x="519157" y="18446"/>
                  <a:pt x="566123" y="-8715"/>
                  <a:pt x="872870" y="0"/>
                </a:cubicBezTo>
                <a:cubicBezTo>
                  <a:pt x="1179617" y="8715"/>
                  <a:pt x="1261111" y="-7992"/>
                  <a:pt x="1502446" y="0"/>
                </a:cubicBezTo>
                <a:cubicBezTo>
                  <a:pt x="1743781" y="7992"/>
                  <a:pt x="2038730" y="17353"/>
                  <a:pt x="2271928" y="0"/>
                </a:cubicBezTo>
                <a:cubicBezTo>
                  <a:pt x="2505126" y="-17353"/>
                  <a:pt x="2682381" y="19829"/>
                  <a:pt x="2971457" y="0"/>
                </a:cubicBezTo>
                <a:cubicBezTo>
                  <a:pt x="3260533" y="-19829"/>
                  <a:pt x="3589525" y="35528"/>
                  <a:pt x="3810892" y="0"/>
                </a:cubicBezTo>
                <a:cubicBezTo>
                  <a:pt x="4032259" y="-35528"/>
                  <a:pt x="4141153" y="-15232"/>
                  <a:pt x="4300562" y="0"/>
                </a:cubicBezTo>
                <a:cubicBezTo>
                  <a:pt x="4459971" y="15232"/>
                  <a:pt x="4713892" y="19018"/>
                  <a:pt x="4930138" y="0"/>
                </a:cubicBezTo>
                <a:cubicBezTo>
                  <a:pt x="5146384" y="-19018"/>
                  <a:pt x="5357199" y="-25025"/>
                  <a:pt x="5489761" y="0"/>
                </a:cubicBezTo>
                <a:cubicBezTo>
                  <a:pt x="5622323" y="25025"/>
                  <a:pt x="5942569" y="24200"/>
                  <a:pt x="6189290" y="0"/>
                </a:cubicBezTo>
                <a:cubicBezTo>
                  <a:pt x="6436011" y="-24200"/>
                  <a:pt x="6857810" y="-1680"/>
                  <a:pt x="7168631" y="0"/>
                </a:cubicBezTo>
                <a:cubicBezTo>
                  <a:pt x="7244336" y="2589"/>
                  <a:pt x="7358486" y="77611"/>
                  <a:pt x="7341972" y="173341"/>
                </a:cubicBezTo>
                <a:cubicBezTo>
                  <a:pt x="7373895" y="412282"/>
                  <a:pt x="7340943" y="727857"/>
                  <a:pt x="7341972" y="866686"/>
                </a:cubicBezTo>
                <a:cubicBezTo>
                  <a:pt x="7333875" y="941675"/>
                  <a:pt x="7272548" y="1052520"/>
                  <a:pt x="7168631" y="1040027"/>
                </a:cubicBezTo>
                <a:cubicBezTo>
                  <a:pt x="6991595" y="1045389"/>
                  <a:pt x="6834694" y="1015603"/>
                  <a:pt x="6678961" y="1040027"/>
                </a:cubicBezTo>
                <a:cubicBezTo>
                  <a:pt x="6523228" y="1064452"/>
                  <a:pt x="6210613" y="1071093"/>
                  <a:pt x="5979432" y="1040027"/>
                </a:cubicBezTo>
                <a:cubicBezTo>
                  <a:pt x="5748251" y="1008961"/>
                  <a:pt x="5471479" y="1027175"/>
                  <a:pt x="5139997" y="1040027"/>
                </a:cubicBezTo>
                <a:cubicBezTo>
                  <a:pt x="4808516" y="1052879"/>
                  <a:pt x="4697833" y="1030734"/>
                  <a:pt x="4300562" y="1040027"/>
                </a:cubicBezTo>
                <a:cubicBezTo>
                  <a:pt x="3903291" y="1049320"/>
                  <a:pt x="3989518" y="1067437"/>
                  <a:pt x="3740939" y="1040027"/>
                </a:cubicBezTo>
                <a:cubicBezTo>
                  <a:pt x="3492360" y="1012617"/>
                  <a:pt x="3311501" y="1021721"/>
                  <a:pt x="2901504" y="1040027"/>
                </a:cubicBezTo>
                <a:cubicBezTo>
                  <a:pt x="2491508" y="1058333"/>
                  <a:pt x="2426435" y="1052609"/>
                  <a:pt x="2201975" y="1040027"/>
                </a:cubicBezTo>
                <a:cubicBezTo>
                  <a:pt x="1977515" y="1027445"/>
                  <a:pt x="1852900" y="1018099"/>
                  <a:pt x="1572399" y="1040027"/>
                </a:cubicBezTo>
                <a:cubicBezTo>
                  <a:pt x="1291898" y="1061955"/>
                  <a:pt x="1318721" y="1033343"/>
                  <a:pt x="1082729" y="1040027"/>
                </a:cubicBezTo>
                <a:cubicBezTo>
                  <a:pt x="846737" y="1046712"/>
                  <a:pt x="523840" y="1045296"/>
                  <a:pt x="173341" y="1040027"/>
                </a:cubicBezTo>
                <a:cubicBezTo>
                  <a:pt x="79783" y="1039174"/>
                  <a:pt x="-19749" y="969256"/>
                  <a:pt x="0" y="866686"/>
                </a:cubicBezTo>
                <a:cubicBezTo>
                  <a:pt x="-23434" y="590836"/>
                  <a:pt x="-24306" y="495057"/>
                  <a:pt x="0" y="173341"/>
                </a:cubicBezTo>
                <a:close/>
              </a:path>
              <a:path w="7341972" h="1040027" stroke="0" extrusionOk="0">
                <a:moveTo>
                  <a:pt x="0" y="173341"/>
                </a:moveTo>
                <a:cubicBezTo>
                  <a:pt x="3888" y="78532"/>
                  <a:pt x="75421" y="5851"/>
                  <a:pt x="173341" y="0"/>
                </a:cubicBezTo>
                <a:cubicBezTo>
                  <a:pt x="425448" y="-7469"/>
                  <a:pt x="552542" y="22321"/>
                  <a:pt x="802917" y="0"/>
                </a:cubicBezTo>
                <a:cubicBezTo>
                  <a:pt x="1053292" y="-22321"/>
                  <a:pt x="1214754" y="6278"/>
                  <a:pt x="1502446" y="0"/>
                </a:cubicBezTo>
                <a:cubicBezTo>
                  <a:pt x="1790138" y="-6278"/>
                  <a:pt x="1860947" y="16690"/>
                  <a:pt x="2062069" y="0"/>
                </a:cubicBezTo>
                <a:cubicBezTo>
                  <a:pt x="2263191" y="-16690"/>
                  <a:pt x="2437750" y="29669"/>
                  <a:pt x="2691645" y="0"/>
                </a:cubicBezTo>
                <a:cubicBezTo>
                  <a:pt x="2945540" y="-29669"/>
                  <a:pt x="3142456" y="21576"/>
                  <a:pt x="3461127" y="0"/>
                </a:cubicBezTo>
                <a:cubicBezTo>
                  <a:pt x="3779798" y="-21576"/>
                  <a:pt x="3895466" y="34420"/>
                  <a:pt x="4230609" y="0"/>
                </a:cubicBezTo>
                <a:cubicBezTo>
                  <a:pt x="4565752" y="-34420"/>
                  <a:pt x="4688143" y="-9958"/>
                  <a:pt x="4930138" y="0"/>
                </a:cubicBezTo>
                <a:cubicBezTo>
                  <a:pt x="5172133" y="9958"/>
                  <a:pt x="5528008" y="-28831"/>
                  <a:pt x="5769573" y="0"/>
                </a:cubicBezTo>
                <a:cubicBezTo>
                  <a:pt x="6011138" y="28831"/>
                  <a:pt x="6222977" y="4673"/>
                  <a:pt x="6539055" y="0"/>
                </a:cubicBezTo>
                <a:cubicBezTo>
                  <a:pt x="6855133" y="-4673"/>
                  <a:pt x="6877310" y="5041"/>
                  <a:pt x="7168631" y="0"/>
                </a:cubicBezTo>
                <a:cubicBezTo>
                  <a:pt x="7278380" y="4575"/>
                  <a:pt x="7332210" y="77809"/>
                  <a:pt x="7341972" y="173341"/>
                </a:cubicBezTo>
                <a:cubicBezTo>
                  <a:pt x="7355332" y="353495"/>
                  <a:pt x="7370338" y="603185"/>
                  <a:pt x="7341972" y="866686"/>
                </a:cubicBezTo>
                <a:cubicBezTo>
                  <a:pt x="7328772" y="971997"/>
                  <a:pt x="7265182" y="1029189"/>
                  <a:pt x="7168631" y="1040027"/>
                </a:cubicBezTo>
                <a:cubicBezTo>
                  <a:pt x="7051210" y="1032333"/>
                  <a:pt x="6752183" y="1036135"/>
                  <a:pt x="6609008" y="1040027"/>
                </a:cubicBezTo>
                <a:cubicBezTo>
                  <a:pt x="6465833" y="1043919"/>
                  <a:pt x="6219654" y="1061200"/>
                  <a:pt x="6119338" y="1040027"/>
                </a:cubicBezTo>
                <a:cubicBezTo>
                  <a:pt x="6019022" y="1018855"/>
                  <a:pt x="5777170" y="1019706"/>
                  <a:pt x="5629667" y="1040027"/>
                </a:cubicBezTo>
                <a:cubicBezTo>
                  <a:pt x="5482164" y="1060348"/>
                  <a:pt x="5140425" y="1053113"/>
                  <a:pt x="4930138" y="1040027"/>
                </a:cubicBezTo>
                <a:cubicBezTo>
                  <a:pt x="4719851" y="1026941"/>
                  <a:pt x="4483294" y="1021738"/>
                  <a:pt x="4370515" y="1040027"/>
                </a:cubicBezTo>
                <a:cubicBezTo>
                  <a:pt x="4257736" y="1058316"/>
                  <a:pt x="3765767" y="1035407"/>
                  <a:pt x="3531080" y="1040027"/>
                </a:cubicBezTo>
                <a:cubicBezTo>
                  <a:pt x="3296394" y="1044647"/>
                  <a:pt x="3088841" y="1016743"/>
                  <a:pt x="2971457" y="1040027"/>
                </a:cubicBezTo>
                <a:cubicBezTo>
                  <a:pt x="2854073" y="1063311"/>
                  <a:pt x="2568667" y="1037167"/>
                  <a:pt x="2341881" y="1040027"/>
                </a:cubicBezTo>
                <a:cubicBezTo>
                  <a:pt x="2115095" y="1042887"/>
                  <a:pt x="1906002" y="1052772"/>
                  <a:pt x="1642352" y="1040027"/>
                </a:cubicBezTo>
                <a:cubicBezTo>
                  <a:pt x="1378702" y="1027282"/>
                  <a:pt x="1233555" y="1026499"/>
                  <a:pt x="1082729" y="1040027"/>
                </a:cubicBezTo>
                <a:cubicBezTo>
                  <a:pt x="931903" y="1053555"/>
                  <a:pt x="562395" y="1021956"/>
                  <a:pt x="173341" y="1040027"/>
                </a:cubicBezTo>
                <a:cubicBezTo>
                  <a:pt x="83515" y="1040304"/>
                  <a:pt x="-543" y="959379"/>
                  <a:pt x="0" y="866686"/>
                </a:cubicBezTo>
                <a:cubicBezTo>
                  <a:pt x="-18524" y="545646"/>
                  <a:pt x="-774" y="465040"/>
                  <a:pt x="0" y="173341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 w="285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537254374">
                  <a:prstGeom prst="round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Calibri Light"/>
                <a:ea typeface="Calibri"/>
                <a:cs typeface="Calibri"/>
              </a:rPr>
              <a:t>Talk – about anything!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88EDC6A-6A48-AD7B-8210-AA07178754BB}"/>
              </a:ext>
            </a:extLst>
          </p:cNvPr>
          <p:cNvSpPr/>
          <p:nvPr/>
        </p:nvSpPr>
        <p:spPr>
          <a:xfrm>
            <a:off x="0" y="2543431"/>
            <a:ext cx="8454079" cy="1040027"/>
          </a:xfrm>
          <a:custGeom>
            <a:avLst/>
            <a:gdLst>
              <a:gd name="connsiteX0" fmla="*/ 0 w 8454079"/>
              <a:gd name="connsiteY0" fmla="*/ 173341 h 1040027"/>
              <a:gd name="connsiteX1" fmla="*/ 173341 w 8454079"/>
              <a:gd name="connsiteY1" fmla="*/ 0 h 1040027"/>
              <a:gd name="connsiteX2" fmla="*/ 767883 w 8454079"/>
              <a:gd name="connsiteY2" fmla="*/ 0 h 1040027"/>
              <a:gd name="connsiteX3" fmla="*/ 1281352 w 8454079"/>
              <a:gd name="connsiteY3" fmla="*/ 0 h 1040027"/>
              <a:gd name="connsiteX4" fmla="*/ 2038042 w 8454079"/>
              <a:gd name="connsiteY4" fmla="*/ 0 h 1040027"/>
              <a:gd name="connsiteX5" fmla="*/ 2713659 w 8454079"/>
              <a:gd name="connsiteY5" fmla="*/ 0 h 1040027"/>
              <a:gd name="connsiteX6" fmla="*/ 3551423 w 8454079"/>
              <a:gd name="connsiteY6" fmla="*/ 0 h 1040027"/>
              <a:gd name="connsiteX7" fmla="*/ 4145966 w 8454079"/>
              <a:gd name="connsiteY7" fmla="*/ 0 h 1040027"/>
              <a:gd name="connsiteX8" fmla="*/ 4578360 w 8454079"/>
              <a:gd name="connsiteY8" fmla="*/ 0 h 1040027"/>
              <a:gd name="connsiteX9" fmla="*/ 5091829 w 8454079"/>
              <a:gd name="connsiteY9" fmla="*/ 0 h 1040027"/>
              <a:gd name="connsiteX10" fmla="*/ 5929593 w 8454079"/>
              <a:gd name="connsiteY10" fmla="*/ 0 h 1040027"/>
              <a:gd name="connsiteX11" fmla="*/ 6524135 w 8454079"/>
              <a:gd name="connsiteY11" fmla="*/ 0 h 1040027"/>
              <a:gd name="connsiteX12" fmla="*/ 7361900 w 8454079"/>
              <a:gd name="connsiteY12" fmla="*/ 0 h 1040027"/>
              <a:gd name="connsiteX13" fmla="*/ 8280738 w 8454079"/>
              <a:gd name="connsiteY13" fmla="*/ 0 h 1040027"/>
              <a:gd name="connsiteX14" fmla="*/ 8454079 w 8454079"/>
              <a:gd name="connsiteY14" fmla="*/ 173341 h 1040027"/>
              <a:gd name="connsiteX15" fmla="*/ 8454079 w 8454079"/>
              <a:gd name="connsiteY15" fmla="*/ 866686 h 1040027"/>
              <a:gd name="connsiteX16" fmla="*/ 8280738 w 8454079"/>
              <a:gd name="connsiteY16" fmla="*/ 1040027 h 1040027"/>
              <a:gd name="connsiteX17" fmla="*/ 7605122 w 8454079"/>
              <a:gd name="connsiteY17" fmla="*/ 1040027 h 1040027"/>
              <a:gd name="connsiteX18" fmla="*/ 6929505 w 8454079"/>
              <a:gd name="connsiteY18" fmla="*/ 1040027 h 1040027"/>
              <a:gd name="connsiteX19" fmla="*/ 6416037 w 8454079"/>
              <a:gd name="connsiteY19" fmla="*/ 1040027 h 1040027"/>
              <a:gd name="connsiteX20" fmla="*/ 5578272 w 8454079"/>
              <a:gd name="connsiteY20" fmla="*/ 1040027 h 1040027"/>
              <a:gd name="connsiteX21" fmla="*/ 4902656 w 8454079"/>
              <a:gd name="connsiteY21" fmla="*/ 1040027 h 1040027"/>
              <a:gd name="connsiteX22" fmla="*/ 4389187 w 8454079"/>
              <a:gd name="connsiteY22" fmla="*/ 1040027 h 1040027"/>
              <a:gd name="connsiteX23" fmla="*/ 3551423 w 8454079"/>
              <a:gd name="connsiteY23" fmla="*/ 1040027 h 1040027"/>
              <a:gd name="connsiteX24" fmla="*/ 2713659 w 8454079"/>
              <a:gd name="connsiteY24" fmla="*/ 1040027 h 1040027"/>
              <a:gd name="connsiteX25" fmla="*/ 1956968 w 8454079"/>
              <a:gd name="connsiteY25" fmla="*/ 1040027 h 1040027"/>
              <a:gd name="connsiteX26" fmla="*/ 1443500 w 8454079"/>
              <a:gd name="connsiteY26" fmla="*/ 1040027 h 1040027"/>
              <a:gd name="connsiteX27" fmla="*/ 173341 w 8454079"/>
              <a:gd name="connsiteY27" fmla="*/ 1040027 h 1040027"/>
              <a:gd name="connsiteX28" fmla="*/ 0 w 8454079"/>
              <a:gd name="connsiteY28" fmla="*/ 866686 h 1040027"/>
              <a:gd name="connsiteX29" fmla="*/ 0 w 8454079"/>
              <a:gd name="connsiteY29" fmla="*/ 173341 h 1040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8454079" h="1040027" fill="none" extrusionOk="0">
                <a:moveTo>
                  <a:pt x="0" y="173341"/>
                </a:moveTo>
                <a:cubicBezTo>
                  <a:pt x="2704" y="54548"/>
                  <a:pt x="72857" y="9776"/>
                  <a:pt x="173341" y="0"/>
                </a:cubicBezTo>
                <a:cubicBezTo>
                  <a:pt x="307194" y="-12197"/>
                  <a:pt x="601585" y="26748"/>
                  <a:pt x="767883" y="0"/>
                </a:cubicBezTo>
                <a:cubicBezTo>
                  <a:pt x="934181" y="-26748"/>
                  <a:pt x="1165756" y="-20288"/>
                  <a:pt x="1281352" y="0"/>
                </a:cubicBezTo>
                <a:cubicBezTo>
                  <a:pt x="1396948" y="20288"/>
                  <a:pt x="1708287" y="30821"/>
                  <a:pt x="2038042" y="0"/>
                </a:cubicBezTo>
                <a:cubicBezTo>
                  <a:pt x="2367797" y="-30821"/>
                  <a:pt x="2506912" y="-18418"/>
                  <a:pt x="2713659" y="0"/>
                </a:cubicBezTo>
                <a:cubicBezTo>
                  <a:pt x="2920406" y="18418"/>
                  <a:pt x="3156890" y="8859"/>
                  <a:pt x="3551423" y="0"/>
                </a:cubicBezTo>
                <a:cubicBezTo>
                  <a:pt x="3945956" y="-8859"/>
                  <a:pt x="3877770" y="27677"/>
                  <a:pt x="4145966" y="0"/>
                </a:cubicBezTo>
                <a:cubicBezTo>
                  <a:pt x="4414162" y="-27677"/>
                  <a:pt x="4443607" y="-7888"/>
                  <a:pt x="4578360" y="0"/>
                </a:cubicBezTo>
                <a:cubicBezTo>
                  <a:pt x="4713113" y="7888"/>
                  <a:pt x="4923800" y="-14874"/>
                  <a:pt x="5091829" y="0"/>
                </a:cubicBezTo>
                <a:cubicBezTo>
                  <a:pt x="5259858" y="14874"/>
                  <a:pt x="5650039" y="-33744"/>
                  <a:pt x="5929593" y="0"/>
                </a:cubicBezTo>
                <a:cubicBezTo>
                  <a:pt x="6209147" y="33744"/>
                  <a:pt x="6293119" y="-22764"/>
                  <a:pt x="6524135" y="0"/>
                </a:cubicBezTo>
                <a:cubicBezTo>
                  <a:pt x="6755151" y="22764"/>
                  <a:pt x="6985975" y="-25811"/>
                  <a:pt x="7361900" y="0"/>
                </a:cubicBezTo>
                <a:cubicBezTo>
                  <a:pt x="7737826" y="25811"/>
                  <a:pt x="8046281" y="2158"/>
                  <a:pt x="8280738" y="0"/>
                </a:cubicBezTo>
                <a:cubicBezTo>
                  <a:pt x="8378735" y="-1863"/>
                  <a:pt x="8439524" y="84881"/>
                  <a:pt x="8454079" y="173341"/>
                </a:cubicBezTo>
                <a:cubicBezTo>
                  <a:pt x="8428966" y="458154"/>
                  <a:pt x="8471247" y="691548"/>
                  <a:pt x="8454079" y="866686"/>
                </a:cubicBezTo>
                <a:cubicBezTo>
                  <a:pt x="8462985" y="970344"/>
                  <a:pt x="8378836" y="1037569"/>
                  <a:pt x="8280738" y="1040027"/>
                </a:cubicBezTo>
                <a:cubicBezTo>
                  <a:pt x="8049627" y="1042028"/>
                  <a:pt x="7857604" y="1067189"/>
                  <a:pt x="7605122" y="1040027"/>
                </a:cubicBezTo>
                <a:cubicBezTo>
                  <a:pt x="7352640" y="1012865"/>
                  <a:pt x="7128372" y="1063648"/>
                  <a:pt x="6929505" y="1040027"/>
                </a:cubicBezTo>
                <a:cubicBezTo>
                  <a:pt x="6730638" y="1016406"/>
                  <a:pt x="6560926" y="1026880"/>
                  <a:pt x="6416037" y="1040027"/>
                </a:cubicBezTo>
                <a:cubicBezTo>
                  <a:pt x="6271148" y="1053174"/>
                  <a:pt x="5843505" y="1057943"/>
                  <a:pt x="5578272" y="1040027"/>
                </a:cubicBezTo>
                <a:cubicBezTo>
                  <a:pt x="5313040" y="1022111"/>
                  <a:pt x="5151871" y="1031148"/>
                  <a:pt x="4902656" y="1040027"/>
                </a:cubicBezTo>
                <a:cubicBezTo>
                  <a:pt x="4653441" y="1048906"/>
                  <a:pt x="4588615" y="1023295"/>
                  <a:pt x="4389187" y="1040027"/>
                </a:cubicBezTo>
                <a:cubicBezTo>
                  <a:pt x="4189759" y="1056759"/>
                  <a:pt x="3957912" y="1055243"/>
                  <a:pt x="3551423" y="1040027"/>
                </a:cubicBezTo>
                <a:cubicBezTo>
                  <a:pt x="3144934" y="1024811"/>
                  <a:pt x="2989076" y="1043634"/>
                  <a:pt x="2713659" y="1040027"/>
                </a:cubicBezTo>
                <a:cubicBezTo>
                  <a:pt x="2438242" y="1036420"/>
                  <a:pt x="2250737" y="1021388"/>
                  <a:pt x="1956968" y="1040027"/>
                </a:cubicBezTo>
                <a:cubicBezTo>
                  <a:pt x="1663199" y="1058666"/>
                  <a:pt x="1609186" y="1042349"/>
                  <a:pt x="1443500" y="1040027"/>
                </a:cubicBezTo>
                <a:cubicBezTo>
                  <a:pt x="1277814" y="1037705"/>
                  <a:pt x="490111" y="1023433"/>
                  <a:pt x="173341" y="1040027"/>
                </a:cubicBezTo>
                <a:cubicBezTo>
                  <a:pt x="61103" y="1038788"/>
                  <a:pt x="-997" y="971440"/>
                  <a:pt x="0" y="866686"/>
                </a:cubicBezTo>
                <a:cubicBezTo>
                  <a:pt x="14764" y="704866"/>
                  <a:pt x="-27017" y="473069"/>
                  <a:pt x="0" y="173341"/>
                </a:cubicBezTo>
                <a:close/>
              </a:path>
              <a:path w="8454079" h="1040027" stroke="0" extrusionOk="0">
                <a:moveTo>
                  <a:pt x="0" y="173341"/>
                </a:moveTo>
                <a:cubicBezTo>
                  <a:pt x="-19721" y="70811"/>
                  <a:pt x="57890" y="6449"/>
                  <a:pt x="173341" y="0"/>
                </a:cubicBezTo>
                <a:cubicBezTo>
                  <a:pt x="368307" y="-17453"/>
                  <a:pt x="690933" y="-21816"/>
                  <a:pt x="930031" y="0"/>
                </a:cubicBezTo>
                <a:cubicBezTo>
                  <a:pt x="1169129" y="21816"/>
                  <a:pt x="1334762" y="-14164"/>
                  <a:pt x="1443500" y="0"/>
                </a:cubicBezTo>
                <a:cubicBezTo>
                  <a:pt x="1552238" y="14164"/>
                  <a:pt x="1722814" y="-1167"/>
                  <a:pt x="1956968" y="0"/>
                </a:cubicBezTo>
                <a:cubicBezTo>
                  <a:pt x="2191122" y="1167"/>
                  <a:pt x="2314686" y="25886"/>
                  <a:pt x="2551511" y="0"/>
                </a:cubicBezTo>
                <a:cubicBezTo>
                  <a:pt x="2788336" y="-25886"/>
                  <a:pt x="2898066" y="14471"/>
                  <a:pt x="3064979" y="0"/>
                </a:cubicBezTo>
                <a:cubicBezTo>
                  <a:pt x="3231892" y="-14471"/>
                  <a:pt x="3549140" y="-20584"/>
                  <a:pt x="3740596" y="0"/>
                </a:cubicBezTo>
                <a:cubicBezTo>
                  <a:pt x="3932052" y="20584"/>
                  <a:pt x="4087722" y="-16491"/>
                  <a:pt x="4335138" y="0"/>
                </a:cubicBezTo>
                <a:cubicBezTo>
                  <a:pt x="4582554" y="16491"/>
                  <a:pt x="4750132" y="1149"/>
                  <a:pt x="4929681" y="0"/>
                </a:cubicBezTo>
                <a:cubicBezTo>
                  <a:pt x="5109230" y="-1149"/>
                  <a:pt x="5173134" y="-18065"/>
                  <a:pt x="5362075" y="0"/>
                </a:cubicBezTo>
                <a:cubicBezTo>
                  <a:pt x="5551016" y="18065"/>
                  <a:pt x="5717793" y="-8667"/>
                  <a:pt x="5956618" y="0"/>
                </a:cubicBezTo>
                <a:cubicBezTo>
                  <a:pt x="6195443" y="8667"/>
                  <a:pt x="6261981" y="486"/>
                  <a:pt x="6470086" y="0"/>
                </a:cubicBezTo>
                <a:cubicBezTo>
                  <a:pt x="6678191" y="-486"/>
                  <a:pt x="6862255" y="6466"/>
                  <a:pt x="6983554" y="0"/>
                </a:cubicBezTo>
                <a:cubicBezTo>
                  <a:pt x="7104853" y="-6466"/>
                  <a:pt x="7745031" y="-8946"/>
                  <a:pt x="8280738" y="0"/>
                </a:cubicBezTo>
                <a:cubicBezTo>
                  <a:pt x="8390170" y="9154"/>
                  <a:pt x="8462664" y="68296"/>
                  <a:pt x="8454079" y="173341"/>
                </a:cubicBezTo>
                <a:cubicBezTo>
                  <a:pt x="8419556" y="425765"/>
                  <a:pt x="8426002" y="534532"/>
                  <a:pt x="8454079" y="866686"/>
                </a:cubicBezTo>
                <a:cubicBezTo>
                  <a:pt x="8444270" y="942106"/>
                  <a:pt x="8385413" y="1041688"/>
                  <a:pt x="8280738" y="1040027"/>
                </a:cubicBezTo>
                <a:cubicBezTo>
                  <a:pt x="8128747" y="1028605"/>
                  <a:pt x="7885558" y="1018723"/>
                  <a:pt x="7767270" y="1040027"/>
                </a:cubicBezTo>
                <a:cubicBezTo>
                  <a:pt x="7648982" y="1061331"/>
                  <a:pt x="7239391" y="1045752"/>
                  <a:pt x="7010579" y="1040027"/>
                </a:cubicBezTo>
                <a:cubicBezTo>
                  <a:pt x="6781767" y="1034302"/>
                  <a:pt x="6603921" y="1042263"/>
                  <a:pt x="6416037" y="1040027"/>
                </a:cubicBezTo>
                <a:cubicBezTo>
                  <a:pt x="6228153" y="1037791"/>
                  <a:pt x="5991492" y="1067504"/>
                  <a:pt x="5578272" y="1040027"/>
                </a:cubicBezTo>
                <a:cubicBezTo>
                  <a:pt x="5165052" y="1012550"/>
                  <a:pt x="5348736" y="1034369"/>
                  <a:pt x="5145878" y="1040027"/>
                </a:cubicBezTo>
                <a:cubicBezTo>
                  <a:pt x="4943020" y="1045685"/>
                  <a:pt x="4859309" y="1047014"/>
                  <a:pt x="4632409" y="1040027"/>
                </a:cubicBezTo>
                <a:cubicBezTo>
                  <a:pt x="4405509" y="1033040"/>
                  <a:pt x="4281010" y="1031193"/>
                  <a:pt x="3956793" y="1040027"/>
                </a:cubicBezTo>
                <a:cubicBezTo>
                  <a:pt x="3632576" y="1048861"/>
                  <a:pt x="3372673" y="1058043"/>
                  <a:pt x="3200103" y="1040027"/>
                </a:cubicBezTo>
                <a:cubicBezTo>
                  <a:pt x="3027533" y="1022012"/>
                  <a:pt x="2618120" y="1008389"/>
                  <a:pt x="2443412" y="1040027"/>
                </a:cubicBezTo>
                <a:cubicBezTo>
                  <a:pt x="2268704" y="1071665"/>
                  <a:pt x="1906494" y="1021368"/>
                  <a:pt x="1686722" y="1040027"/>
                </a:cubicBezTo>
                <a:cubicBezTo>
                  <a:pt x="1466950" y="1058687"/>
                  <a:pt x="1386642" y="1019613"/>
                  <a:pt x="1254327" y="1040027"/>
                </a:cubicBezTo>
                <a:cubicBezTo>
                  <a:pt x="1122012" y="1060441"/>
                  <a:pt x="926678" y="1053564"/>
                  <a:pt x="821933" y="1040027"/>
                </a:cubicBezTo>
                <a:cubicBezTo>
                  <a:pt x="717188" y="1026490"/>
                  <a:pt x="485101" y="1056678"/>
                  <a:pt x="173341" y="1040027"/>
                </a:cubicBezTo>
                <a:cubicBezTo>
                  <a:pt x="70666" y="1037380"/>
                  <a:pt x="-19826" y="961702"/>
                  <a:pt x="0" y="866686"/>
                </a:cubicBezTo>
                <a:cubicBezTo>
                  <a:pt x="-6147" y="698302"/>
                  <a:pt x="30481" y="326220"/>
                  <a:pt x="0" y="173341"/>
                </a:cubicBezTo>
                <a:close/>
              </a:path>
            </a:pathLst>
          </a:custGeom>
          <a:ln w="285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311202682">
                  <a:prstGeom prst="round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dirty="0">
                <a:latin typeface="Calibri Light"/>
                <a:ea typeface="Calibri"/>
                <a:cs typeface="Calibri"/>
              </a:rPr>
              <a:t>Go out in the world </a:t>
            </a:r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84E6EA8-CDEF-9DF2-84C2-9A4B1D048C69}"/>
              </a:ext>
            </a:extLst>
          </p:cNvPr>
          <p:cNvSpPr/>
          <p:nvPr/>
        </p:nvSpPr>
        <p:spPr>
          <a:xfrm>
            <a:off x="10297" y="3676134"/>
            <a:ext cx="9720646" cy="1040027"/>
          </a:xfrm>
          <a:custGeom>
            <a:avLst/>
            <a:gdLst>
              <a:gd name="connsiteX0" fmla="*/ 0 w 9720646"/>
              <a:gd name="connsiteY0" fmla="*/ 173341 h 1040027"/>
              <a:gd name="connsiteX1" fmla="*/ 173341 w 9720646"/>
              <a:gd name="connsiteY1" fmla="*/ 0 h 1040027"/>
              <a:gd name="connsiteX2" fmla="*/ 842910 w 9720646"/>
              <a:gd name="connsiteY2" fmla="*/ 0 h 1040027"/>
              <a:gd name="connsiteX3" fmla="*/ 1231260 w 9720646"/>
              <a:gd name="connsiteY3" fmla="*/ 0 h 1040027"/>
              <a:gd name="connsiteX4" fmla="*/ 2088308 w 9720646"/>
              <a:gd name="connsiteY4" fmla="*/ 0 h 1040027"/>
              <a:gd name="connsiteX5" fmla="*/ 2570398 w 9720646"/>
              <a:gd name="connsiteY5" fmla="*/ 0 h 1040027"/>
              <a:gd name="connsiteX6" fmla="*/ 3146227 w 9720646"/>
              <a:gd name="connsiteY6" fmla="*/ 0 h 1040027"/>
              <a:gd name="connsiteX7" fmla="*/ 3722056 w 9720646"/>
              <a:gd name="connsiteY7" fmla="*/ 0 h 1040027"/>
              <a:gd name="connsiteX8" fmla="*/ 4391625 w 9720646"/>
              <a:gd name="connsiteY8" fmla="*/ 0 h 1040027"/>
              <a:gd name="connsiteX9" fmla="*/ 5248673 w 9720646"/>
              <a:gd name="connsiteY9" fmla="*/ 0 h 1040027"/>
              <a:gd name="connsiteX10" fmla="*/ 5918242 w 9720646"/>
              <a:gd name="connsiteY10" fmla="*/ 0 h 1040027"/>
              <a:gd name="connsiteX11" fmla="*/ 6400331 w 9720646"/>
              <a:gd name="connsiteY11" fmla="*/ 0 h 1040027"/>
              <a:gd name="connsiteX12" fmla="*/ 7069900 w 9720646"/>
              <a:gd name="connsiteY12" fmla="*/ 0 h 1040027"/>
              <a:gd name="connsiteX13" fmla="*/ 7926948 w 9720646"/>
              <a:gd name="connsiteY13" fmla="*/ 0 h 1040027"/>
              <a:gd name="connsiteX14" fmla="*/ 8315298 w 9720646"/>
              <a:gd name="connsiteY14" fmla="*/ 0 h 1040027"/>
              <a:gd name="connsiteX15" fmla="*/ 8797388 w 9720646"/>
              <a:gd name="connsiteY15" fmla="*/ 0 h 1040027"/>
              <a:gd name="connsiteX16" fmla="*/ 9547305 w 9720646"/>
              <a:gd name="connsiteY16" fmla="*/ 0 h 1040027"/>
              <a:gd name="connsiteX17" fmla="*/ 9720646 w 9720646"/>
              <a:gd name="connsiteY17" fmla="*/ 173341 h 1040027"/>
              <a:gd name="connsiteX18" fmla="*/ 9720646 w 9720646"/>
              <a:gd name="connsiteY18" fmla="*/ 866686 h 1040027"/>
              <a:gd name="connsiteX19" fmla="*/ 9547305 w 9720646"/>
              <a:gd name="connsiteY19" fmla="*/ 1040027 h 1040027"/>
              <a:gd name="connsiteX20" fmla="*/ 9065215 w 9720646"/>
              <a:gd name="connsiteY20" fmla="*/ 1040027 h 1040027"/>
              <a:gd name="connsiteX21" fmla="*/ 8301907 w 9720646"/>
              <a:gd name="connsiteY21" fmla="*/ 1040027 h 1040027"/>
              <a:gd name="connsiteX22" fmla="*/ 7726078 w 9720646"/>
              <a:gd name="connsiteY22" fmla="*/ 1040027 h 1040027"/>
              <a:gd name="connsiteX23" fmla="*/ 7243988 w 9720646"/>
              <a:gd name="connsiteY23" fmla="*/ 1040027 h 1040027"/>
              <a:gd name="connsiteX24" fmla="*/ 6386940 w 9720646"/>
              <a:gd name="connsiteY24" fmla="*/ 1040027 h 1040027"/>
              <a:gd name="connsiteX25" fmla="*/ 5623631 w 9720646"/>
              <a:gd name="connsiteY25" fmla="*/ 1040027 h 1040027"/>
              <a:gd name="connsiteX26" fmla="*/ 5235282 w 9720646"/>
              <a:gd name="connsiteY26" fmla="*/ 1040027 h 1040027"/>
              <a:gd name="connsiteX27" fmla="*/ 4753192 w 9720646"/>
              <a:gd name="connsiteY27" fmla="*/ 1040027 h 1040027"/>
              <a:gd name="connsiteX28" fmla="*/ 4364842 w 9720646"/>
              <a:gd name="connsiteY28" fmla="*/ 1040027 h 1040027"/>
              <a:gd name="connsiteX29" fmla="*/ 3976492 w 9720646"/>
              <a:gd name="connsiteY29" fmla="*/ 1040027 h 1040027"/>
              <a:gd name="connsiteX30" fmla="*/ 3119444 w 9720646"/>
              <a:gd name="connsiteY30" fmla="*/ 1040027 h 1040027"/>
              <a:gd name="connsiteX31" fmla="*/ 2731094 w 9720646"/>
              <a:gd name="connsiteY31" fmla="*/ 1040027 h 1040027"/>
              <a:gd name="connsiteX32" fmla="*/ 2342744 w 9720646"/>
              <a:gd name="connsiteY32" fmla="*/ 1040027 h 1040027"/>
              <a:gd name="connsiteX33" fmla="*/ 1954394 w 9720646"/>
              <a:gd name="connsiteY33" fmla="*/ 1040027 h 1040027"/>
              <a:gd name="connsiteX34" fmla="*/ 1566044 w 9720646"/>
              <a:gd name="connsiteY34" fmla="*/ 1040027 h 1040027"/>
              <a:gd name="connsiteX35" fmla="*/ 1083955 w 9720646"/>
              <a:gd name="connsiteY35" fmla="*/ 1040027 h 1040027"/>
              <a:gd name="connsiteX36" fmla="*/ 173341 w 9720646"/>
              <a:gd name="connsiteY36" fmla="*/ 1040027 h 1040027"/>
              <a:gd name="connsiteX37" fmla="*/ 0 w 9720646"/>
              <a:gd name="connsiteY37" fmla="*/ 866686 h 1040027"/>
              <a:gd name="connsiteX38" fmla="*/ 0 w 9720646"/>
              <a:gd name="connsiteY38" fmla="*/ 173341 h 1040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9720646" h="1040027" fill="none" extrusionOk="0">
                <a:moveTo>
                  <a:pt x="0" y="173341"/>
                </a:moveTo>
                <a:cubicBezTo>
                  <a:pt x="13607" y="65656"/>
                  <a:pt x="89846" y="-14813"/>
                  <a:pt x="173341" y="0"/>
                </a:cubicBezTo>
                <a:cubicBezTo>
                  <a:pt x="427951" y="6739"/>
                  <a:pt x="616625" y="-489"/>
                  <a:pt x="842910" y="0"/>
                </a:cubicBezTo>
                <a:cubicBezTo>
                  <a:pt x="1069195" y="489"/>
                  <a:pt x="1096091" y="-539"/>
                  <a:pt x="1231260" y="0"/>
                </a:cubicBezTo>
                <a:cubicBezTo>
                  <a:pt x="1366429" y="539"/>
                  <a:pt x="1790509" y="-5507"/>
                  <a:pt x="2088308" y="0"/>
                </a:cubicBezTo>
                <a:cubicBezTo>
                  <a:pt x="2386107" y="5507"/>
                  <a:pt x="2444364" y="3928"/>
                  <a:pt x="2570398" y="0"/>
                </a:cubicBezTo>
                <a:cubicBezTo>
                  <a:pt x="2696432" y="-3928"/>
                  <a:pt x="2874925" y="16707"/>
                  <a:pt x="3146227" y="0"/>
                </a:cubicBezTo>
                <a:cubicBezTo>
                  <a:pt x="3417529" y="-16707"/>
                  <a:pt x="3599638" y="3061"/>
                  <a:pt x="3722056" y="0"/>
                </a:cubicBezTo>
                <a:cubicBezTo>
                  <a:pt x="3844474" y="-3061"/>
                  <a:pt x="4127509" y="-10406"/>
                  <a:pt x="4391625" y="0"/>
                </a:cubicBezTo>
                <a:cubicBezTo>
                  <a:pt x="4655741" y="10406"/>
                  <a:pt x="4927381" y="-5103"/>
                  <a:pt x="5248673" y="0"/>
                </a:cubicBezTo>
                <a:cubicBezTo>
                  <a:pt x="5569965" y="5103"/>
                  <a:pt x="5695028" y="22368"/>
                  <a:pt x="5918242" y="0"/>
                </a:cubicBezTo>
                <a:cubicBezTo>
                  <a:pt x="6141456" y="-22368"/>
                  <a:pt x="6246688" y="-22836"/>
                  <a:pt x="6400331" y="0"/>
                </a:cubicBezTo>
                <a:cubicBezTo>
                  <a:pt x="6553974" y="22836"/>
                  <a:pt x="6811890" y="22738"/>
                  <a:pt x="7069900" y="0"/>
                </a:cubicBezTo>
                <a:cubicBezTo>
                  <a:pt x="7327910" y="-22738"/>
                  <a:pt x="7625626" y="23150"/>
                  <a:pt x="7926948" y="0"/>
                </a:cubicBezTo>
                <a:cubicBezTo>
                  <a:pt x="8228270" y="-23150"/>
                  <a:pt x="8215536" y="-590"/>
                  <a:pt x="8315298" y="0"/>
                </a:cubicBezTo>
                <a:cubicBezTo>
                  <a:pt x="8415060" y="590"/>
                  <a:pt x="8644373" y="22210"/>
                  <a:pt x="8797388" y="0"/>
                </a:cubicBezTo>
                <a:cubicBezTo>
                  <a:pt x="8950403" y="-22210"/>
                  <a:pt x="9338796" y="24501"/>
                  <a:pt x="9547305" y="0"/>
                </a:cubicBezTo>
                <a:cubicBezTo>
                  <a:pt x="9657595" y="2901"/>
                  <a:pt x="9719626" y="73729"/>
                  <a:pt x="9720646" y="173341"/>
                </a:cubicBezTo>
                <a:cubicBezTo>
                  <a:pt x="9703377" y="387727"/>
                  <a:pt x="9729384" y="609082"/>
                  <a:pt x="9720646" y="866686"/>
                </a:cubicBezTo>
                <a:cubicBezTo>
                  <a:pt x="9725642" y="956763"/>
                  <a:pt x="9662396" y="1032893"/>
                  <a:pt x="9547305" y="1040027"/>
                </a:cubicBezTo>
                <a:cubicBezTo>
                  <a:pt x="9362608" y="1048378"/>
                  <a:pt x="9222678" y="1040911"/>
                  <a:pt x="9065215" y="1040027"/>
                </a:cubicBezTo>
                <a:cubicBezTo>
                  <a:pt x="8907752" y="1039144"/>
                  <a:pt x="8630258" y="1048947"/>
                  <a:pt x="8301907" y="1040027"/>
                </a:cubicBezTo>
                <a:cubicBezTo>
                  <a:pt x="7973556" y="1031107"/>
                  <a:pt x="7896320" y="1025651"/>
                  <a:pt x="7726078" y="1040027"/>
                </a:cubicBezTo>
                <a:cubicBezTo>
                  <a:pt x="7555836" y="1054403"/>
                  <a:pt x="7374740" y="1041327"/>
                  <a:pt x="7243988" y="1040027"/>
                </a:cubicBezTo>
                <a:cubicBezTo>
                  <a:pt x="7113236" y="1038728"/>
                  <a:pt x="6583392" y="1052310"/>
                  <a:pt x="6386940" y="1040027"/>
                </a:cubicBezTo>
                <a:cubicBezTo>
                  <a:pt x="6190488" y="1027744"/>
                  <a:pt x="5860785" y="1013542"/>
                  <a:pt x="5623631" y="1040027"/>
                </a:cubicBezTo>
                <a:cubicBezTo>
                  <a:pt x="5386477" y="1066512"/>
                  <a:pt x="5381954" y="1040598"/>
                  <a:pt x="5235282" y="1040027"/>
                </a:cubicBezTo>
                <a:cubicBezTo>
                  <a:pt x="5088610" y="1039456"/>
                  <a:pt x="4880205" y="1057000"/>
                  <a:pt x="4753192" y="1040027"/>
                </a:cubicBezTo>
                <a:cubicBezTo>
                  <a:pt x="4626179" y="1023055"/>
                  <a:pt x="4475766" y="1031251"/>
                  <a:pt x="4364842" y="1040027"/>
                </a:cubicBezTo>
                <a:cubicBezTo>
                  <a:pt x="4253918" y="1048804"/>
                  <a:pt x="4169768" y="1037958"/>
                  <a:pt x="3976492" y="1040027"/>
                </a:cubicBezTo>
                <a:cubicBezTo>
                  <a:pt x="3783216" y="1042097"/>
                  <a:pt x="3294217" y="1059472"/>
                  <a:pt x="3119444" y="1040027"/>
                </a:cubicBezTo>
                <a:cubicBezTo>
                  <a:pt x="2944671" y="1020582"/>
                  <a:pt x="2813067" y="1029650"/>
                  <a:pt x="2731094" y="1040027"/>
                </a:cubicBezTo>
                <a:cubicBezTo>
                  <a:pt x="2649121" y="1050405"/>
                  <a:pt x="2528706" y="1049825"/>
                  <a:pt x="2342744" y="1040027"/>
                </a:cubicBezTo>
                <a:cubicBezTo>
                  <a:pt x="2156782" y="1030230"/>
                  <a:pt x="2049265" y="1021335"/>
                  <a:pt x="1954394" y="1040027"/>
                </a:cubicBezTo>
                <a:cubicBezTo>
                  <a:pt x="1859523" y="1058720"/>
                  <a:pt x="1741818" y="1052039"/>
                  <a:pt x="1566044" y="1040027"/>
                </a:cubicBezTo>
                <a:cubicBezTo>
                  <a:pt x="1390270" y="1028016"/>
                  <a:pt x="1286366" y="1016831"/>
                  <a:pt x="1083955" y="1040027"/>
                </a:cubicBezTo>
                <a:cubicBezTo>
                  <a:pt x="881544" y="1063223"/>
                  <a:pt x="405564" y="1015929"/>
                  <a:pt x="173341" y="1040027"/>
                </a:cubicBezTo>
                <a:cubicBezTo>
                  <a:pt x="74571" y="1051859"/>
                  <a:pt x="-4640" y="973479"/>
                  <a:pt x="0" y="866686"/>
                </a:cubicBezTo>
                <a:cubicBezTo>
                  <a:pt x="32309" y="632347"/>
                  <a:pt x="-31848" y="514947"/>
                  <a:pt x="0" y="173341"/>
                </a:cubicBezTo>
                <a:close/>
              </a:path>
              <a:path w="9720646" h="1040027" stroke="0" extrusionOk="0">
                <a:moveTo>
                  <a:pt x="0" y="173341"/>
                </a:moveTo>
                <a:cubicBezTo>
                  <a:pt x="-8122" y="76066"/>
                  <a:pt x="67926" y="121"/>
                  <a:pt x="173341" y="0"/>
                </a:cubicBezTo>
                <a:cubicBezTo>
                  <a:pt x="357760" y="-23790"/>
                  <a:pt x="650863" y="27736"/>
                  <a:pt x="1030389" y="0"/>
                </a:cubicBezTo>
                <a:cubicBezTo>
                  <a:pt x="1409915" y="-27736"/>
                  <a:pt x="1288234" y="-15969"/>
                  <a:pt x="1418739" y="0"/>
                </a:cubicBezTo>
                <a:cubicBezTo>
                  <a:pt x="1549244" y="15969"/>
                  <a:pt x="1778988" y="-890"/>
                  <a:pt x="1900829" y="0"/>
                </a:cubicBezTo>
                <a:cubicBezTo>
                  <a:pt x="2022670" y="890"/>
                  <a:pt x="2172357" y="-14358"/>
                  <a:pt x="2289179" y="0"/>
                </a:cubicBezTo>
                <a:cubicBezTo>
                  <a:pt x="2406001" y="14358"/>
                  <a:pt x="2703180" y="-37620"/>
                  <a:pt x="3052487" y="0"/>
                </a:cubicBezTo>
                <a:cubicBezTo>
                  <a:pt x="3401794" y="37620"/>
                  <a:pt x="3506756" y="19362"/>
                  <a:pt x="3722056" y="0"/>
                </a:cubicBezTo>
                <a:cubicBezTo>
                  <a:pt x="3937356" y="-19362"/>
                  <a:pt x="4224270" y="29821"/>
                  <a:pt x="4485364" y="0"/>
                </a:cubicBezTo>
                <a:cubicBezTo>
                  <a:pt x="4746458" y="-29821"/>
                  <a:pt x="4931013" y="27938"/>
                  <a:pt x="5248673" y="0"/>
                </a:cubicBezTo>
                <a:cubicBezTo>
                  <a:pt x="5566333" y="-27938"/>
                  <a:pt x="5597373" y="-7019"/>
                  <a:pt x="5824502" y="0"/>
                </a:cubicBezTo>
                <a:cubicBezTo>
                  <a:pt x="6051631" y="7019"/>
                  <a:pt x="6297356" y="38909"/>
                  <a:pt x="6681550" y="0"/>
                </a:cubicBezTo>
                <a:cubicBezTo>
                  <a:pt x="7065744" y="-38909"/>
                  <a:pt x="6967356" y="-5113"/>
                  <a:pt x="7163640" y="0"/>
                </a:cubicBezTo>
                <a:cubicBezTo>
                  <a:pt x="7359924" y="5113"/>
                  <a:pt x="7485840" y="24994"/>
                  <a:pt x="7739469" y="0"/>
                </a:cubicBezTo>
                <a:cubicBezTo>
                  <a:pt x="7993098" y="-24994"/>
                  <a:pt x="8055979" y="-22070"/>
                  <a:pt x="8315298" y="0"/>
                </a:cubicBezTo>
                <a:cubicBezTo>
                  <a:pt x="8574617" y="22070"/>
                  <a:pt x="8622347" y="-14579"/>
                  <a:pt x="8703648" y="0"/>
                </a:cubicBezTo>
                <a:cubicBezTo>
                  <a:pt x="8784949" y="14579"/>
                  <a:pt x="9215847" y="41168"/>
                  <a:pt x="9547305" y="0"/>
                </a:cubicBezTo>
                <a:cubicBezTo>
                  <a:pt x="9642791" y="-4674"/>
                  <a:pt x="9731739" y="74124"/>
                  <a:pt x="9720646" y="173341"/>
                </a:cubicBezTo>
                <a:cubicBezTo>
                  <a:pt x="9741750" y="487683"/>
                  <a:pt x="9724753" y="567928"/>
                  <a:pt x="9720646" y="866686"/>
                </a:cubicBezTo>
                <a:cubicBezTo>
                  <a:pt x="9724420" y="951604"/>
                  <a:pt x="9651050" y="1021745"/>
                  <a:pt x="9547305" y="1040027"/>
                </a:cubicBezTo>
                <a:cubicBezTo>
                  <a:pt x="9336062" y="1038995"/>
                  <a:pt x="9176257" y="1057537"/>
                  <a:pt x="9065215" y="1040027"/>
                </a:cubicBezTo>
                <a:cubicBezTo>
                  <a:pt x="8954173" y="1022518"/>
                  <a:pt x="8629660" y="1012518"/>
                  <a:pt x="8301907" y="1040027"/>
                </a:cubicBezTo>
                <a:cubicBezTo>
                  <a:pt x="7974154" y="1067536"/>
                  <a:pt x="7685156" y="1017267"/>
                  <a:pt x="7444859" y="1040027"/>
                </a:cubicBezTo>
                <a:cubicBezTo>
                  <a:pt x="7204562" y="1062787"/>
                  <a:pt x="6993995" y="1050837"/>
                  <a:pt x="6869030" y="1040027"/>
                </a:cubicBezTo>
                <a:cubicBezTo>
                  <a:pt x="6744065" y="1029217"/>
                  <a:pt x="6646035" y="1048052"/>
                  <a:pt x="6480680" y="1040027"/>
                </a:cubicBezTo>
                <a:cubicBezTo>
                  <a:pt x="6315325" y="1032003"/>
                  <a:pt x="6103879" y="1063900"/>
                  <a:pt x="5998590" y="1040027"/>
                </a:cubicBezTo>
                <a:cubicBezTo>
                  <a:pt x="5893301" y="1016155"/>
                  <a:pt x="5794296" y="1028873"/>
                  <a:pt x="5610240" y="1040027"/>
                </a:cubicBezTo>
                <a:cubicBezTo>
                  <a:pt x="5426184" y="1051182"/>
                  <a:pt x="5198332" y="1038706"/>
                  <a:pt x="4940671" y="1040027"/>
                </a:cubicBezTo>
                <a:cubicBezTo>
                  <a:pt x="4683010" y="1041348"/>
                  <a:pt x="4413712" y="1007255"/>
                  <a:pt x="4271102" y="1040027"/>
                </a:cubicBezTo>
                <a:cubicBezTo>
                  <a:pt x="4128492" y="1072799"/>
                  <a:pt x="3842291" y="1026953"/>
                  <a:pt x="3695273" y="1040027"/>
                </a:cubicBezTo>
                <a:cubicBezTo>
                  <a:pt x="3548255" y="1053101"/>
                  <a:pt x="3362059" y="1041898"/>
                  <a:pt x="3119444" y="1040027"/>
                </a:cubicBezTo>
                <a:cubicBezTo>
                  <a:pt x="2876829" y="1038156"/>
                  <a:pt x="2581786" y="1053379"/>
                  <a:pt x="2356135" y="1040027"/>
                </a:cubicBezTo>
                <a:cubicBezTo>
                  <a:pt x="2130484" y="1026675"/>
                  <a:pt x="2052785" y="1042969"/>
                  <a:pt x="1780306" y="1040027"/>
                </a:cubicBezTo>
                <a:cubicBezTo>
                  <a:pt x="1507827" y="1037085"/>
                  <a:pt x="1495561" y="1044537"/>
                  <a:pt x="1298217" y="1040027"/>
                </a:cubicBezTo>
                <a:cubicBezTo>
                  <a:pt x="1100873" y="1035517"/>
                  <a:pt x="508422" y="1011059"/>
                  <a:pt x="173341" y="1040027"/>
                </a:cubicBezTo>
                <a:cubicBezTo>
                  <a:pt x="74830" y="1044916"/>
                  <a:pt x="5627" y="952426"/>
                  <a:pt x="0" y="866686"/>
                </a:cubicBezTo>
                <a:cubicBezTo>
                  <a:pt x="-12686" y="525775"/>
                  <a:pt x="-8385" y="351637"/>
                  <a:pt x="0" y="173341"/>
                </a:cubicBezTo>
                <a:close/>
              </a:path>
            </a:pathLst>
          </a:custGeom>
          <a:solidFill>
            <a:schemeClr val="accent5"/>
          </a:solidFill>
          <a:ln w="285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3690097676">
                  <a:prstGeom prst="round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dirty="0">
                <a:latin typeface="Calibri Light"/>
                <a:ea typeface="Calibri"/>
                <a:cs typeface="Calibri"/>
              </a:rPr>
              <a:t>Let them see you write</a:t>
            </a:r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F8D5BA9-419D-C6E5-5ACE-374B96BFAFB7}"/>
              </a:ext>
            </a:extLst>
          </p:cNvPr>
          <p:cNvSpPr/>
          <p:nvPr/>
        </p:nvSpPr>
        <p:spPr>
          <a:xfrm>
            <a:off x="10297" y="4808836"/>
            <a:ext cx="10740078" cy="1040027"/>
          </a:xfrm>
          <a:custGeom>
            <a:avLst/>
            <a:gdLst>
              <a:gd name="connsiteX0" fmla="*/ 0 w 10740078"/>
              <a:gd name="connsiteY0" fmla="*/ 173341 h 1040027"/>
              <a:gd name="connsiteX1" fmla="*/ 173341 w 10740078"/>
              <a:gd name="connsiteY1" fmla="*/ 0 h 1040027"/>
              <a:gd name="connsiteX2" fmla="*/ 970168 w 10740078"/>
              <a:gd name="connsiteY2" fmla="*/ 0 h 1040027"/>
              <a:gd name="connsiteX3" fmla="*/ 1663061 w 10740078"/>
              <a:gd name="connsiteY3" fmla="*/ 0 h 1040027"/>
              <a:gd name="connsiteX4" fmla="*/ 2563822 w 10740078"/>
              <a:gd name="connsiteY4" fmla="*/ 0 h 1040027"/>
              <a:gd name="connsiteX5" fmla="*/ 3256715 w 10740078"/>
              <a:gd name="connsiteY5" fmla="*/ 0 h 1040027"/>
              <a:gd name="connsiteX6" fmla="*/ 4157476 w 10740078"/>
              <a:gd name="connsiteY6" fmla="*/ 0 h 1040027"/>
              <a:gd name="connsiteX7" fmla="*/ 4850369 w 10740078"/>
              <a:gd name="connsiteY7" fmla="*/ 0 h 1040027"/>
              <a:gd name="connsiteX8" fmla="*/ 5439328 w 10740078"/>
              <a:gd name="connsiteY8" fmla="*/ 0 h 1040027"/>
              <a:gd name="connsiteX9" fmla="*/ 5924353 w 10740078"/>
              <a:gd name="connsiteY9" fmla="*/ 0 h 1040027"/>
              <a:gd name="connsiteX10" fmla="*/ 6825114 w 10740078"/>
              <a:gd name="connsiteY10" fmla="*/ 0 h 1040027"/>
              <a:gd name="connsiteX11" fmla="*/ 7414074 w 10740078"/>
              <a:gd name="connsiteY11" fmla="*/ 0 h 1040027"/>
              <a:gd name="connsiteX12" fmla="*/ 8210901 w 10740078"/>
              <a:gd name="connsiteY12" fmla="*/ 0 h 1040027"/>
              <a:gd name="connsiteX13" fmla="*/ 9111662 w 10740078"/>
              <a:gd name="connsiteY13" fmla="*/ 0 h 1040027"/>
              <a:gd name="connsiteX14" fmla="*/ 9908489 w 10740078"/>
              <a:gd name="connsiteY14" fmla="*/ 0 h 1040027"/>
              <a:gd name="connsiteX15" fmla="*/ 10566737 w 10740078"/>
              <a:gd name="connsiteY15" fmla="*/ 0 h 1040027"/>
              <a:gd name="connsiteX16" fmla="*/ 10740078 w 10740078"/>
              <a:gd name="connsiteY16" fmla="*/ 173341 h 1040027"/>
              <a:gd name="connsiteX17" fmla="*/ 10740078 w 10740078"/>
              <a:gd name="connsiteY17" fmla="*/ 866686 h 1040027"/>
              <a:gd name="connsiteX18" fmla="*/ 10566737 w 10740078"/>
              <a:gd name="connsiteY18" fmla="*/ 1040027 h 1040027"/>
              <a:gd name="connsiteX19" fmla="*/ 9769910 w 10740078"/>
              <a:gd name="connsiteY19" fmla="*/ 1040027 h 1040027"/>
              <a:gd name="connsiteX20" fmla="*/ 8869149 w 10740078"/>
              <a:gd name="connsiteY20" fmla="*/ 1040027 h 1040027"/>
              <a:gd name="connsiteX21" fmla="*/ 7968388 w 10740078"/>
              <a:gd name="connsiteY21" fmla="*/ 1040027 h 1040027"/>
              <a:gd name="connsiteX22" fmla="*/ 7275495 w 10740078"/>
              <a:gd name="connsiteY22" fmla="*/ 1040027 h 1040027"/>
              <a:gd name="connsiteX23" fmla="*/ 6894404 w 10740078"/>
              <a:gd name="connsiteY23" fmla="*/ 1040027 h 1040027"/>
              <a:gd name="connsiteX24" fmla="*/ 6201511 w 10740078"/>
              <a:gd name="connsiteY24" fmla="*/ 1040027 h 1040027"/>
              <a:gd name="connsiteX25" fmla="*/ 5300750 w 10740078"/>
              <a:gd name="connsiteY25" fmla="*/ 1040027 h 1040027"/>
              <a:gd name="connsiteX26" fmla="*/ 4919659 w 10740078"/>
              <a:gd name="connsiteY26" fmla="*/ 1040027 h 1040027"/>
              <a:gd name="connsiteX27" fmla="*/ 4434633 w 10740078"/>
              <a:gd name="connsiteY27" fmla="*/ 1040027 h 1040027"/>
              <a:gd name="connsiteX28" fmla="*/ 3949608 w 10740078"/>
              <a:gd name="connsiteY28" fmla="*/ 1040027 h 1040027"/>
              <a:gd name="connsiteX29" fmla="*/ 3152781 w 10740078"/>
              <a:gd name="connsiteY29" fmla="*/ 1040027 h 1040027"/>
              <a:gd name="connsiteX30" fmla="*/ 2355954 w 10740078"/>
              <a:gd name="connsiteY30" fmla="*/ 1040027 h 1040027"/>
              <a:gd name="connsiteX31" fmla="*/ 1870929 w 10740078"/>
              <a:gd name="connsiteY31" fmla="*/ 1040027 h 1040027"/>
              <a:gd name="connsiteX32" fmla="*/ 1074102 w 10740078"/>
              <a:gd name="connsiteY32" fmla="*/ 1040027 h 1040027"/>
              <a:gd name="connsiteX33" fmla="*/ 173341 w 10740078"/>
              <a:gd name="connsiteY33" fmla="*/ 1040027 h 1040027"/>
              <a:gd name="connsiteX34" fmla="*/ 0 w 10740078"/>
              <a:gd name="connsiteY34" fmla="*/ 866686 h 1040027"/>
              <a:gd name="connsiteX35" fmla="*/ 0 w 10740078"/>
              <a:gd name="connsiteY35" fmla="*/ 173341 h 1040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740078" h="1040027" fill="none" extrusionOk="0">
                <a:moveTo>
                  <a:pt x="0" y="173341"/>
                </a:moveTo>
                <a:cubicBezTo>
                  <a:pt x="6504" y="69043"/>
                  <a:pt x="73843" y="1213"/>
                  <a:pt x="173341" y="0"/>
                </a:cubicBezTo>
                <a:cubicBezTo>
                  <a:pt x="339779" y="34400"/>
                  <a:pt x="769653" y="7432"/>
                  <a:pt x="970168" y="0"/>
                </a:cubicBezTo>
                <a:cubicBezTo>
                  <a:pt x="1170683" y="-7432"/>
                  <a:pt x="1364755" y="-15547"/>
                  <a:pt x="1663061" y="0"/>
                </a:cubicBezTo>
                <a:cubicBezTo>
                  <a:pt x="1961367" y="15547"/>
                  <a:pt x="2379801" y="27874"/>
                  <a:pt x="2563822" y="0"/>
                </a:cubicBezTo>
                <a:cubicBezTo>
                  <a:pt x="2747843" y="-27874"/>
                  <a:pt x="3080630" y="-30285"/>
                  <a:pt x="3256715" y="0"/>
                </a:cubicBezTo>
                <a:cubicBezTo>
                  <a:pt x="3432800" y="30285"/>
                  <a:pt x="3814642" y="16309"/>
                  <a:pt x="4157476" y="0"/>
                </a:cubicBezTo>
                <a:cubicBezTo>
                  <a:pt x="4500310" y="-16309"/>
                  <a:pt x="4628097" y="4068"/>
                  <a:pt x="4850369" y="0"/>
                </a:cubicBezTo>
                <a:cubicBezTo>
                  <a:pt x="5072641" y="-4068"/>
                  <a:pt x="5311708" y="-18306"/>
                  <a:pt x="5439328" y="0"/>
                </a:cubicBezTo>
                <a:cubicBezTo>
                  <a:pt x="5566948" y="18306"/>
                  <a:pt x="5748308" y="-2553"/>
                  <a:pt x="5924353" y="0"/>
                </a:cubicBezTo>
                <a:cubicBezTo>
                  <a:pt x="6100399" y="2553"/>
                  <a:pt x="6492385" y="-25592"/>
                  <a:pt x="6825114" y="0"/>
                </a:cubicBezTo>
                <a:cubicBezTo>
                  <a:pt x="7157843" y="25592"/>
                  <a:pt x="7199865" y="-5204"/>
                  <a:pt x="7414074" y="0"/>
                </a:cubicBezTo>
                <a:cubicBezTo>
                  <a:pt x="7628283" y="5204"/>
                  <a:pt x="7859410" y="-16385"/>
                  <a:pt x="8210901" y="0"/>
                </a:cubicBezTo>
                <a:cubicBezTo>
                  <a:pt x="8562392" y="16385"/>
                  <a:pt x="8890214" y="-4774"/>
                  <a:pt x="9111662" y="0"/>
                </a:cubicBezTo>
                <a:cubicBezTo>
                  <a:pt x="9333110" y="4774"/>
                  <a:pt x="9709232" y="-36293"/>
                  <a:pt x="9908489" y="0"/>
                </a:cubicBezTo>
                <a:cubicBezTo>
                  <a:pt x="10107746" y="36293"/>
                  <a:pt x="10289217" y="30684"/>
                  <a:pt x="10566737" y="0"/>
                </a:cubicBezTo>
                <a:cubicBezTo>
                  <a:pt x="10668340" y="20800"/>
                  <a:pt x="10741159" y="62818"/>
                  <a:pt x="10740078" y="173341"/>
                </a:cubicBezTo>
                <a:cubicBezTo>
                  <a:pt x="10752288" y="494871"/>
                  <a:pt x="10733615" y="664230"/>
                  <a:pt x="10740078" y="866686"/>
                </a:cubicBezTo>
                <a:cubicBezTo>
                  <a:pt x="10736183" y="962305"/>
                  <a:pt x="10662343" y="1028992"/>
                  <a:pt x="10566737" y="1040027"/>
                </a:cubicBezTo>
                <a:cubicBezTo>
                  <a:pt x="10305427" y="1047216"/>
                  <a:pt x="10064233" y="1006403"/>
                  <a:pt x="9769910" y="1040027"/>
                </a:cubicBezTo>
                <a:cubicBezTo>
                  <a:pt x="9475587" y="1073651"/>
                  <a:pt x="9068581" y="1007224"/>
                  <a:pt x="8869149" y="1040027"/>
                </a:cubicBezTo>
                <a:cubicBezTo>
                  <a:pt x="8669717" y="1072830"/>
                  <a:pt x="8164032" y="1034392"/>
                  <a:pt x="7968388" y="1040027"/>
                </a:cubicBezTo>
                <a:cubicBezTo>
                  <a:pt x="7772744" y="1045662"/>
                  <a:pt x="7514762" y="1005530"/>
                  <a:pt x="7275495" y="1040027"/>
                </a:cubicBezTo>
                <a:cubicBezTo>
                  <a:pt x="7036228" y="1074524"/>
                  <a:pt x="7074330" y="1038546"/>
                  <a:pt x="6894404" y="1040027"/>
                </a:cubicBezTo>
                <a:cubicBezTo>
                  <a:pt x="6714478" y="1041508"/>
                  <a:pt x="6417211" y="1058978"/>
                  <a:pt x="6201511" y="1040027"/>
                </a:cubicBezTo>
                <a:cubicBezTo>
                  <a:pt x="5985811" y="1021076"/>
                  <a:pt x="5501503" y="1071217"/>
                  <a:pt x="5300750" y="1040027"/>
                </a:cubicBezTo>
                <a:cubicBezTo>
                  <a:pt x="5099997" y="1008837"/>
                  <a:pt x="5049013" y="1054171"/>
                  <a:pt x="4919659" y="1040027"/>
                </a:cubicBezTo>
                <a:cubicBezTo>
                  <a:pt x="4790305" y="1025883"/>
                  <a:pt x="4588956" y="1033792"/>
                  <a:pt x="4434633" y="1040027"/>
                </a:cubicBezTo>
                <a:cubicBezTo>
                  <a:pt x="4280310" y="1046262"/>
                  <a:pt x="4109035" y="1049830"/>
                  <a:pt x="3949608" y="1040027"/>
                </a:cubicBezTo>
                <a:cubicBezTo>
                  <a:pt x="3790182" y="1030224"/>
                  <a:pt x="3355134" y="1057807"/>
                  <a:pt x="3152781" y="1040027"/>
                </a:cubicBezTo>
                <a:cubicBezTo>
                  <a:pt x="2950428" y="1022247"/>
                  <a:pt x="2603730" y="1062727"/>
                  <a:pt x="2355954" y="1040027"/>
                </a:cubicBezTo>
                <a:cubicBezTo>
                  <a:pt x="2108178" y="1017327"/>
                  <a:pt x="1976360" y="1023567"/>
                  <a:pt x="1870929" y="1040027"/>
                </a:cubicBezTo>
                <a:cubicBezTo>
                  <a:pt x="1765498" y="1056487"/>
                  <a:pt x="1451615" y="1024610"/>
                  <a:pt x="1074102" y="1040027"/>
                </a:cubicBezTo>
                <a:cubicBezTo>
                  <a:pt x="696589" y="1055444"/>
                  <a:pt x="391766" y="1021890"/>
                  <a:pt x="173341" y="1040027"/>
                </a:cubicBezTo>
                <a:cubicBezTo>
                  <a:pt x="93203" y="1027148"/>
                  <a:pt x="-8761" y="953793"/>
                  <a:pt x="0" y="866686"/>
                </a:cubicBezTo>
                <a:cubicBezTo>
                  <a:pt x="12605" y="687618"/>
                  <a:pt x="11062" y="518302"/>
                  <a:pt x="0" y="173341"/>
                </a:cubicBezTo>
                <a:close/>
              </a:path>
              <a:path w="10740078" h="1040027" stroke="0" extrusionOk="0">
                <a:moveTo>
                  <a:pt x="0" y="173341"/>
                </a:moveTo>
                <a:cubicBezTo>
                  <a:pt x="4967" y="63611"/>
                  <a:pt x="81174" y="9710"/>
                  <a:pt x="173341" y="0"/>
                </a:cubicBezTo>
                <a:cubicBezTo>
                  <a:pt x="460091" y="-13050"/>
                  <a:pt x="471022" y="-471"/>
                  <a:pt x="762300" y="0"/>
                </a:cubicBezTo>
                <a:cubicBezTo>
                  <a:pt x="1053578" y="471"/>
                  <a:pt x="1002239" y="-14895"/>
                  <a:pt x="1143391" y="0"/>
                </a:cubicBezTo>
                <a:cubicBezTo>
                  <a:pt x="1284543" y="14895"/>
                  <a:pt x="1376998" y="7699"/>
                  <a:pt x="1524482" y="0"/>
                </a:cubicBezTo>
                <a:cubicBezTo>
                  <a:pt x="1671966" y="-7699"/>
                  <a:pt x="1741588" y="-10789"/>
                  <a:pt x="1905574" y="0"/>
                </a:cubicBezTo>
                <a:cubicBezTo>
                  <a:pt x="2069560" y="10789"/>
                  <a:pt x="2250563" y="28174"/>
                  <a:pt x="2494533" y="0"/>
                </a:cubicBezTo>
                <a:cubicBezTo>
                  <a:pt x="2738503" y="-28174"/>
                  <a:pt x="2986451" y="-1645"/>
                  <a:pt x="3395294" y="0"/>
                </a:cubicBezTo>
                <a:cubicBezTo>
                  <a:pt x="3804137" y="1645"/>
                  <a:pt x="3746391" y="-24477"/>
                  <a:pt x="4088187" y="0"/>
                </a:cubicBezTo>
                <a:cubicBezTo>
                  <a:pt x="4429983" y="24477"/>
                  <a:pt x="4623722" y="-30148"/>
                  <a:pt x="4781080" y="0"/>
                </a:cubicBezTo>
                <a:cubicBezTo>
                  <a:pt x="4938438" y="30148"/>
                  <a:pt x="5312576" y="-23989"/>
                  <a:pt x="5577907" y="0"/>
                </a:cubicBezTo>
                <a:cubicBezTo>
                  <a:pt x="5843238" y="23989"/>
                  <a:pt x="5801452" y="15062"/>
                  <a:pt x="5958998" y="0"/>
                </a:cubicBezTo>
                <a:cubicBezTo>
                  <a:pt x="6116544" y="-15062"/>
                  <a:pt x="6437348" y="43674"/>
                  <a:pt x="6859759" y="0"/>
                </a:cubicBezTo>
                <a:cubicBezTo>
                  <a:pt x="7282170" y="-43674"/>
                  <a:pt x="7244194" y="16785"/>
                  <a:pt x="7344784" y="0"/>
                </a:cubicBezTo>
                <a:cubicBezTo>
                  <a:pt x="7445375" y="-16785"/>
                  <a:pt x="7617912" y="7746"/>
                  <a:pt x="7725875" y="0"/>
                </a:cubicBezTo>
                <a:cubicBezTo>
                  <a:pt x="7833838" y="-7746"/>
                  <a:pt x="8400528" y="-31340"/>
                  <a:pt x="8626636" y="0"/>
                </a:cubicBezTo>
                <a:cubicBezTo>
                  <a:pt x="8852744" y="31340"/>
                  <a:pt x="9063424" y="29696"/>
                  <a:pt x="9319529" y="0"/>
                </a:cubicBezTo>
                <a:cubicBezTo>
                  <a:pt x="9575634" y="-29696"/>
                  <a:pt x="10296708" y="-39792"/>
                  <a:pt x="10566737" y="0"/>
                </a:cubicBezTo>
                <a:cubicBezTo>
                  <a:pt x="10663016" y="3839"/>
                  <a:pt x="10747187" y="73197"/>
                  <a:pt x="10740078" y="173341"/>
                </a:cubicBezTo>
                <a:cubicBezTo>
                  <a:pt x="10755924" y="417888"/>
                  <a:pt x="10748989" y="544760"/>
                  <a:pt x="10740078" y="866686"/>
                </a:cubicBezTo>
                <a:cubicBezTo>
                  <a:pt x="10753792" y="947854"/>
                  <a:pt x="10655807" y="1037686"/>
                  <a:pt x="10566737" y="1040027"/>
                </a:cubicBezTo>
                <a:cubicBezTo>
                  <a:pt x="10347259" y="1030202"/>
                  <a:pt x="10247697" y="1044409"/>
                  <a:pt x="10081712" y="1040027"/>
                </a:cubicBezTo>
                <a:cubicBezTo>
                  <a:pt x="9915727" y="1035645"/>
                  <a:pt x="9558467" y="1059931"/>
                  <a:pt x="9388819" y="1040027"/>
                </a:cubicBezTo>
                <a:cubicBezTo>
                  <a:pt x="9219171" y="1020123"/>
                  <a:pt x="9169830" y="1028167"/>
                  <a:pt x="9007728" y="1040027"/>
                </a:cubicBezTo>
                <a:cubicBezTo>
                  <a:pt x="8845626" y="1051887"/>
                  <a:pt x="8685192" y="1020613"/>
                  <a:pt x="8418768" y="1040027"/>
                </a:cubicBezTo>
                <a:cubicBezTo>
                  <a:pt x="8152344" y="1059441"/>
                  <a:pt x="8091058" y="1014861"/>
                  <a:pt x="7829809" y="1040027"/>
                </a:cubicBezTo>
                <a:cubicBezTo>
                  <a:pt x="7568560" y="1065193"/>
                  <a:pt x="7547846" y="1046571"/>
                  <a:pt x="7448718" y="1040027"/>
                </a:cubicBezTo>
                <a:cubicBezTo>
                  <a:pt x="7349590" y="1033483"/>
                  <a:pt x="7241612" y="1027567"/>
                  <a:pt x="7067627" y="1040027"/>
                </a:cubicBezTo>
                <a:cubicBezTo>
                  <a:pt x="6893642" y="1052487"/>
                  <a:pt x="6416294" y="1012076"/>
                  <a:pt x="6166866" y="1040027"/>
                </a:cubicBezTo>
                <a:cubicBezTo>
                  <a:pt x="5917438" y="1067978"/>
                  <a:pt x="5550890" y="1001008"/>
                  <a:pt x="5266105" y="1040027"/>
                </a:cubicBezTo>
                <a:cubicBezTo>
                  <a:pt x="4981320" y="1079046"/>
                  <a:pt x="4875684" y="1019229"/>
                  <a:pt x="4677146" y="1040027"/>
                </a:cubicBezTo>
                <a:cubicBezTo>
                  <a:pt x="4478608" y="1060825"/>
                  <a:pt x="4235527" y="1028847"/>
                  <a:pt x="4088187" y="1040027"/>
                </a:cubicBezTo>
                <a:cubicBezTo>
                  <a:pt x="3940847" y="1051207"/>
                  <a:pt x="3763709" y="1026661"/>
                  <a:pt x="3499228" y="1040027"/>
                </a:cubicBezTo>
                <a:cubicBezTo>
                  <a:pt x="3234747" y="1053393"/>
                  <a:pt x="3245767" y="1048105"/>
                  <a:pt x="3014203" y="1040027"/>
                </a:cubicBezTo>
                <a:cubicBezTo>
                  <a:pt x="2782639" y="1031949"/>
                  <a:pt x="2299692" y="1077798"/>
                  <a:pt x="2113442" y="1040027"/>
                </a:cubicBezTo>
                <a:cubicBezTo>
                  <a:pt x="1927192" y="1002256"/>
                  <a:pt x="1626462" y="1010203"/>
                  <a:pt x="1212681" y="1040027"/>
                </a:cubicBezTo>
                <a:cubicBezTo>
                  <a:pt x="798900" y="1069851"/>
                  <a:pt x="442510" y="1067924"/>
                  <a:pt x="173341" y="1040027"/>
                </a:cubicBezTo>
                <a:cubicBezTo>
                  <a:pt x="79505" y="1042459"/>
                  <a:pt x="-6900" y="956344"/>
                  <a:pt x="0" y="866686"/>
                </a:cubicBezTo>
                <a:cubicBezTo>
                  <a:pt x="-22378" y="647940"/>
                  <a:pt x="-34101" y="401093"/>
                  <a:pt x="0" y="173341"/>
                </a:cubicBezTo>
                <a:close/>
              </a:path>
            </a:pathLst>
          </a:custGeom>
          <a:solidFill>
            <a:srgbClr val="00B0F0"/>
          </a:solidFill>
          <a:ln w="285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954941976">
                  <a:prstGeom prst="round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dirty="0">
                <a:latin typeface="Calibri Light"/>
                <a:ea typeface="Calibri"/>
                <a:cs typeface="Calibri"/>
              </a:rPr>
              <a:t>Read their writing  - discuss their authorial choices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62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29EBB7-799A-CAF4-56CB-F7E44FC607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FE73FDC-3B1F-2B53-20FB-DFEF042424EE}"/>
              </a:ext>
            </a:extLst>
          </p:cNvPr>
          <p:cNvSpPr/>
          <p:nvPr/>
        </p:nvSpPr>
        <p:spPr>
          <a:xfrm>
            <a:off x="1874108" y="3037701"/>
            <a:ext cx="8454079" cy="104002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4800" b="1" dirty="0">
                <a:latin typeface="Calibri Light"/>
                <a:ea typeface="Calibri"/>
                <a:cs typeface="Calibri"/>
              </a:rPr>
              <a:t>Any questions?</a:t>
            </a:r>
            <a:endParaRPr lang="en-US" sz="48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94232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h4ee7a518c8d491bb55691f6c5ea8faa xmlns="c0d8ff7c-557b-4c45-87cd-805a5611e674">
      <Terms xmlns="http://schemas.microsoft.com/office/infopath/2007/PartnerControls"/>
    </h4ee7a518c8d491bb55691f6c5ea8faa>
    <n425d9c5c1af48c486cb7c4711056e28 xmlns="c0d8ff7c-557b-4c45-87cd-805a5611e674">
      <Terms xmlns="http://schemas.microsoft.com/office/infopath/2007/PartnerControls"/>
    </n425d9c5c1af48c486cb7c4711056e28>
    <KS xmlns="c0d8ff7c-557b-4c45-87cd-805a5611e674" xsi:nil="true"/>
    <Year xmlns="c0d8ff7c-557b-4c45-87cd-805a5611e674" xsi:nil="true"/>
    <Lesson xmlns="c0d8ff7c-557b-4c45-87cd-805a5611e674" xsi:nil="true"/>
    <lcf76f155ced4ddcb4097134ff3c332f xmlns="4172e159-ddc2-4e12-a1ee-ded12e272c6d">
      <Terms xmlns="http://schemas.microsoft.com/office/infopath/2007/PartnerControls"/>
    </lcf76f155ced4ddcb4097134ff3c332f>
    <h4bb76aad4b541aa9e2e9eb5d73b9be4 xmlns="c0d8ff7c-557b-4c45-87cd-805a5611e674">
      <Terms xmlns="http://schemas.microsoft.com/office/infopath/2007/PartnerControls"/>
    </h4bb76aad4b541aa9e2e9eb5d73b9be4>
    <CustomTags xmlns="c0d8ff7c-557b-4c45-87cd-805a5611e674" xsi:nil="true"/>
    <PersonalIdentificationData xmlns="c0d8ff7c-557b-4c45-87cd-805a5611e674" xsi:nil="true"/>
    <e39f48d0431a464cb420aef00cce5c09 xmlns="c0d8ff7c-557b-4c45-87cd-805a5611e674">
      <Terms xmlns="http://schemas.microsoft.com/office/infopath/2007/PartnerControls"/>
    </e39f48d0431a464cb420aef00cce5c09>
    <TaxCatchAll xmlns="c0d8ff7c-557b-4c45-87cd-805a5611e674" xsi:nil="true"/>
    <c9f2e0e270a7437190cbf9d7d7629f43 xmlns="c0d8ff7c-557b-4c45-87cd-805a5611e674">
      <Terms xmlns="http://schemas.microsoft.com/office/infopath/2007/PartnerControls"/>
    </c9f2e0e270a7437190cbf9d7d7629f43>
    <CurriculumSubject xmlns="c0d8ff7c-557b-4c45-87cd-805a5611e674">English</CurriculumSubject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4A6B4565F77F349A5790963848AFEE0" ma:contentTypeVersion="31" ma:contentTypeDescription="Create a new document." ma:contentTypeScope="" ma:versionID="9624c0df0d29575ba4512e5e7e23a827">
  <xsd:schema xmlns:xsd="http://www.w3.org/2001/XMLSchema" xmlns:xs="http://www.w3.org/2001/XMLSchema" xmlns:p="http://schemas.microsoft.com/office/2006/metadata/properties" xmlns:ns2="c0d8ff7c-557b-4c45-87cd-805a5611e674" xmlns:ns3="4172e159-ddc2-4e12-a1ee-ded12e272c6d" xmlns:ns4="50726153-4c93-42aa-8393-a925e104ed2b" targetNamespace="http://schemas.microsoft.com/office/2006/metadata/properties" ma:root="true" ma:fieldsID="67612dae3ee1bfb03594431cf88d3955" ns2:_="" ns3:_="" ns4:_="">
    <xsd:import namespace="c0d8ff7c-557b-4c45-87cd-805a5611e674"/>
    <xsd:import namespace="4172e159-ddc2-4e12-a1ee-ded12e272c6d"/>
    <xsd:import namespace="50726153-4c93-42aa-8393-a925e104ed2b"/>
    <xsd:element name="properties">
      <xsd:complexType>
        <xsd:sequence>
          <xsd:element name="documentManagement">
            <xsd:complexType>
              <xsd:all>
                <xsd:element ref="ns2:n425d9c5c1af48c486cb7c4711056e28" minOccurs="0"/>
                <xsd:element ref="ns2:TaxCatchAll" minOccurs="0"/>
                <xsd:element ref="ns2:KS" minOccurs="0"/>
                <xsd:element ref="ns2:h4bb76aad4b541aa9e2e9eb5d73b9be4" minOccurs="0"/>
                <xsd:element ref="ns2:e39f48d0431a464cb420aef00cce5c09" minOccurs="0"/>
                <xsd:element ref="ns2:h4ee7a518c8d491bb55691f6c5ea8faa" minOccurs="0"/>
                <xsd:element ref="ns2:c9f2e0e270a7437190cbf9d7d7629f43" minOccurs="0"/>
                <xsd:element ref="ns2:Year" minOccurs="0"/>
                <xsd:element ref="ns2:Lesson" minOccurs="0"/>
                <xsd:element ref="ns2:CustomTags" minOccurs="0"/>
                <xsd:element ref="ns2:PersonalIdentificationData" minOccurs="0"/>
                <xsd:element ref="ns2:CurriculumSubject" minOccurs="0"/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3:MediaServiceAutoKeyPoints" minOccurs="0"/>
                <xsd:element ref="ns3:MediaServiceKeyPoint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d8ff7c-557b-4c45-87cd-805a5611e674" elementFormDefault="qualified">
    <xsd:import namespace="http://schemas.microsoft.com/office/2006/documentManagement/types"/>
    <xsd:import namespace="http://schemas.microsoft.com/office/infopath/2007/PartnerControls"/>
    <xsd:element name="n425d9c5c1af48c486cb7c4711056e28" ma:index="9" nillable="true" ma:taxonomy="true" ma:internalName="n425d9c5c1af48c486cb7c4711056e28" ma:taxonomyFieldName="Staff_x0020_Category" ma:displayName="Staff Category" ma:default="" ma:fieldId="{7425d9c5-c1af-48c4-86cb-7c4711056e28}" ma:sspId="c1d59907-9e8f-47b5-bf29-89a5786a22de" ma:termSetId="4c888bba-d98b-490b-8b7d-bd9fda4b6f0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5f2a3d11-f074-444d-af49-a047b6d928bd}" ma:internalName="TaxCatchAll" ma:showField="CatchAllData" ma:web="c0d8ff7c-557b-4c45-87cd-805a5611e6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KS" ma:index="11" nillable="true" ma:displayName="Key Stage" ma:default="" ma:internalName="KS">
      <xsd:simpleType>
        <xsd:restriction base="dms:Choice">
          <xsd:enumeration value="Foundation"/>
          <xsd:enumeration value="KS1"/>
          <xsd:enumeration value="KS2"/>
          <xsd:enumeration value="KS3"/>
          <xsd:enumeration value="KS4"/>
          <xsd:enumeration value="KS5"/>
        </xsd:restriction>
      </xsd:simpleType>
    </xsd:element>
    <xsd:element name="h4bb76aad4b541aa9e2e9eb5d73b9be4" ma:index="13" nillable="true" ma:taxonomy="true" ma:internalName="h4bb76aad4b541aa9e2e9eb5d73b9be4" ma:taxonomyFieldName="Topic" ma:displayName="Topic" ma:default="" ma:fieldId="{14bb76aa-d4b5-41aa-9e2e-9eb5d73b9be4}" ma:sspId="c1d59907-9e8f-47b5-bf29-89a5786a22de" ma:termSetId="c129a33a-a048-44f5-8ecd-45fd925b7fd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e39f48d0431a464cb420aef00cce5c09" ma:index="15" nillable="true" ma:taxonomy="true" ma:internalName="e39f48d0431a464cb420aef00cce5c09" ma:taxonomyFieldName="ExamBoard" ma:displayName="Exam Board" ma:default="" ma:fieldId="{e39f48d0-431a-464c-b420-aef00cce5c09}" ma:sspId="c1d59907-9e8f-47b5-bf29-89a5786a22de" ma:termSetId="68ac8554-9e3f-490b-9c5e-14eb495659e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h4ee7a518c8d491bb55691f6c5ea8faa" ma:index="17" nillable="true" ma:taxonomy="true" ma:internalName="h4ee7a518c8d491bb55691f6c5ea8faa" ma:taxonomyFieldName="Week" ma:displayName="Week" ma:default="" ma:fieldId="{14ee7a51-8c8d-491b-b556-91f6c5ea8faa}" ma:sspId="c1d59907-9e8f-47b5-bf29-89a5786a22de" ma:termSetId="0f0065a2-a4b2-417b-b404-90fdb1ae93c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c9f2e0e270a7437190cbf9d7d7629f43" ma:index="19" nillable="true" ma:taxonomy="true" ma:internalName="c9f2e0e270a7437190cbf9d7d7629f43" ma:taxonomyFieldName="Term" ma:displayName="Term" ma:default="" ma:fieldId="{c9f2e0e2-70a7-4371-90cb-f9d7d7629f43}" ma:sspId="c1d59907-9e8f-47b5-bf29-89a5786a22de" ma:termSetId="fa1eecc0-5899-47f5-ae84-da2575ebdd7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Year" ma:index="20" nillable="true" ma:displayName="Year" ma:default="" ma:internalName="Year">
      <xsd:simpleType>
        <xsd:restriction base="dms:Choice">
          <xsd:enumeration value="R"/>
          <xsd:enumeration value="1"/>
          <xsd:enumeration value="2"/>
          <xsd:enumeration value="3"/>
          <xsd:enumeration value="4"/>
          <xsd:enumeration value="5"/>
          <xsd:enumeration value="6"/>
          <xsd:enumeration value="7"/>
          <xsd:enumeration value="8"/>
          <xsd:enumeration value="9"/>
          <xsd:enumeration value="10"/>
          <xsd:enumeration value="11"/>
          <xsd:enumeration value="12"/>
          <xsd:enumeration value="13"/>
        </xsd:restriction>
      </xsd:simpleType>
    </xsd:element>
    <xsd:element name="Lesson" ma:index="21" nillable="true" ma:displayName="Lesson" ma:default="" ma:internalName="Lesson">
      <xsd:simpleType>
        <xsd:restriction base="dms:Text"/>
      </xsd:simpleType>
    </xsd:element>
    <xsd:element name="CustomTags" ma:index="22" nillable="true" ma:displayName="Custom Tags" ma:default="" ma:internalName="CustomTags">
      <xsd:simpleType>
        <xsd:restriction base="dms:Text"/>
      </xsd:simpleType>
    </xsd:element>
    <xsd:element name="PersonalIdentificationData" ma:index="23" nillable="true" ma:displayName="Personal Identification Data" ma:default="" ma:internalName="PersonalIdentificationData">
      <xsd:simpleType>
        <xsd:restriction base="dms:Choice">
          <xsd:enumeration value="No"/>
          <xsd:enumeration value="Yes"/>
        </xsd:restriction>
      </xsd:simpleType>
    </xsd:element>
    <xsd:element name="CurriculumSubject" ma:index="24" nillable="true" ma:displayName="Curriculum Subject" ma:default="English" ma:internalName="CurriculumSubjec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72e159-ddc2-4e12-a1ee-ded12e272c6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2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32" nillable="true" ma:taxonomy="true" ma:internalName="lcf76f155ced4ddcb4097134ff3c332f" ma:taxonomyFieldName="MediaServiceImageTags" ma:displayName="Image Tags" ma:readOnly="false" ma:fieldId="{5cf76f15-5ced-4ddc-b409-7134ff3c332f}" ma:taxonomyMulti="true" ma:sspId="c1d59907-9e8f-47b5-bf29-89a5786a22d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6" nillable="true" ma:displayName="MediaServiceDateTaken" ma:hidden="true" ma:internalName="MediaServiceDateTaken" ma:readOnly="true">
      <xsd:simpleType>
        <xsd:restriction base="dms:Text"/>
      </xsd:simpleType>
    </xsd:element>
    <xsd:element name="MediaServiceObjectDetectorVersions" ma:index="3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726153-4c93-42aa-8393-a925e104ed2b" elementFormDefault="qualified">
    <xsd:import namespace="http://schemas.microsoft.com/office/2006/documentManagement/types"/>
    <xsd:import namespace="http://schemas.microsoft.com/office/infopath/2007/PartnerControls"/>
    <xsd:element name="SharedWithUsers" ma:index="2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CEA01A8-245F-4B4B-BD49-FA63DB7E5E6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6CC584D-F650-4944-BF6A-125CD45236DC}">
  <ds:schemaRefs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4172e159-ddc2-4e12-a1ee-ded12e272c6d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50726153-4c93-42aa-8393-a925e104ed2b"/>
    <ds:schemaRef ds:uri="c0d8ff7c-557b-4c45-87cd-805a5611e674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646517A5-E9A2-4505-BDFD-738B141F1A1A}">
  <ds:schemaRefs>
    <ds:schemaRef ds:uri="4172e159-ddc2-4e12-a1ee-ded12e272c6d"/>
    <ds:schemaRef ds:uri="50726153-4c93-42aa-8393-a925e104ed2b"/>
    <ds:schemaRef ds:uri="c0d8ff7c-557b-4c45-87cd-805a5611e67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553</Words>
  <Application>Microsoft Office PowerPoint</Application>
  <PresentationFormat>Widescreen</PresentationFormat>
  <Paragraphs>82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Aptos</vt:lpstr>
      <vt:lpstr>Arial</vt:lpstr>
      <vt:lpstr>Calibri</vt:lpstr>
      <vt:lpstr>Calibri Light</vt:lpstr>
      <vt:lpstr>Century Gothic</vt:lpstr>
      <vt:lpstr>Office Theme</vt:lpstr>
      <vt:lpstr>PowerPoint Presentation</vt:lpstr>
      <vt:lpstr>  KS2 Reading Information Evening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fluency and why is it important? </vt:lpstr>
      <vt:lpstr>PowerPoint Presentation</vt:lpstr>
      <vt:lpstr>Three ways you can help build fluency at home…</vt:lpstr>
      <vt:lpstr>What is comprehension? </vt:lpstr>
      <vt:lpstr>PowerPoint Presentation</vt:lpstr>
      <vt:lpstr>This is all great, but my child never chooses to read at home!  What can I do to help encourage them?</vt:lpstr>
      <vt:lpstr>This is all great, but my child never chooses to read at home!  What can I do to help encourage them?</vt:lpstr>
      <vt:lpstr>PowerPoint Presentation</vt:lpstr>
      <vt:lpstr>What does reading look like at Halstow for KS2?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Parent Reading Workshop</dc:title>
  <dc:creator>Shahbaz Ali</dc:creator>
  <cp:lastModifiedBy>Samantha Rowe</cp:lastModifiedBy>
  <cp:revision>72</cp:revision>
  <dcterms:created xsi:type="dcterms:W3CDTF">2024-01-30T08:04:51Z</dcterms:created>
  <dcterms:modified xsi:type="dcterms:W3CDTF">2025-10-25T12:28:00Z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0x01010054A6B4565F77F349A5790963848AFEE0</vt:lpwstr>
  </property>
  <property fmtid="{D5CDD505-2E9C-101B-9397-08002B2CF9AE}" pid="3" name="Staff_x0020_Category">
    <vt:lpwstr/>
  </property>
  <property fmtid="{D5CDD505-2E9C-101B-9397-08002B2CF9AE}" pid="4" name="Staff Category">
    <vt:lpwstr/>
  </property>
  <property fmtid="{D5CDD505-2E9C-101B-9397-08002B2CF9AE}" pid="5" name="ExamBoard">
    <vt:lpwstr/>
  </property>
  <property fmtid="{D5CDD505-2E9C-101B-9397-08002B2CF9AE}" pid="6" name="Topic">
    <vt:lpwstr/>
  </property>
  <property fmtid="{D5CDD505-2E9C-101B-9397-08002B2CF9AE}" pid="7" name="MediaServiceImageTags">
    <vt:lpwstr/>
  </property>
  <property fmtid="{D5CDD505-2E9C-101B-9397-08002B2CF9AE}" pid="8" name="Term">
    <vt:lpwstr/>
  </property>
  <property fmtid="{D5CDD505-2E9C-101B-9397-08002B2CF9AE}" pid="9" name="Week">
    <vt:lpwstr/>
  </property>
</Properties>
</file>