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41" r:id="rId4"/>
  </p:sldMasterIdLst>
  <p:notesMasterIdLst>
    <p:notesMasterId r:id="rId17"/>
  </p:notesMasterIdLst>
  <p:sldIdLst>
    <p:sldId id="283" r:id="rId5"/>
    <p:sldId id="257" r:id="rId6"/>
    <p:sldId id="282" r:id="rId7"/>
    <p:sldId id="274" r:id="rId8"/>
    <p:sldId id="273" r:id="rId9"/>
    <p:sldId id="275" r:id="rId10"/>
    <p:sldId id="276" r:id="rId11"/>
    <p:sldId id="268" r:id="rId12"/>
    <p:sldId id="277" r:id="rId13"/>
    <p:sldId id="271" r:id="rId14"/>
    <p:sldId id="272" r:id="rId15"/>
    <p:sldId id="270" r:id="rId16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3887"/>
    <a:srgbClr val="3C4682"/>
    <a:srgbClr val="4955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9FB306-CC7D-0E7E-1E26-02116732A8D1}" v="70" dt="2026-03-04T17:59:42.0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17"/>
    <p:restoredTop sz="94674"/>
  </p:normalViewPr>
  <p:slideViewPr>
    <p:cSldViewPr snapToGrid="0" snapToObjects="1">
      <p:cViewPr varScale="1">
        <p:scale>
          <a:sx n="91" d="100"/>
          <a:sy n="91" d="100"/>
        </p:scale>
        <p:origin x="614" y="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10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5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10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5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>
      <a:schemeClr val="accent2"/>
      <a:schemeClr val="accent3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0AB16B-D777-4289-B6BB-47C5DECA7F4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371BB1C-F2B3-4118-A69A-F6FB576E0ED3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US" sz="28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rPr>
            <a:t>SATS timetable</a:t>
          </a:r>
        </a:p>
      </dgm:t>
    </dgm:pt>
    <dgm:pt modelId="{060F4AA6-4D20-4159-804D-96544F26CB37}" type="parTrans" cxnId="{14C99A8B-36C3-46EC-BE1E-5111AEA9E190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7B0E2D2-5312-4170-9D34-09E7A35627DB}" type="sibTrans" cxnId="{14C99A8B-36C3-46EC-BE1E-5111AEA9E190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520591E-9D2C-4EE3-ACA0-DE8D7E706EC1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rPr>
            <a:t>Supporting your child at home</a:t>
          </a:r>
        </a:p>
      </dgm:t>
    </dgm:pt>
    <dgm:pt modelId="{F26F175F-5FBE-40C7-B3B4-C09B1253DE3C}" type="parTrans" cxnId="{D460DB0C-5C1C-495B-8FE5-B60E89C7D3AE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6B744A3-289A-4858-A9DD-66D520F7A8FA}" type="sibTrans" cxnId="{D460DB0C-5C1C-495B-8FE5-B60E89C7D3AE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0DA1687-520D-4D4B-9A8A-3F5669BD8910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US" sz="28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rPr>
            <a:t>Questions</a:t>
          </a:r>
        </a:p>
      </dgm:t>
    </dgm:pt>
    <dgm:pt modelId="{A35E96EA-B7D7-4C26-BCB7-4A0E6769E76A}" type="parTrans" cxnId="{FE7B72D3-0DE8-4A44-B3BA-EFDFC73EA386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96F4A6C-0448-4898-9D3D-665BD121E19C}" type="sibTrans" cxnId="{FE7B72D3-0DE8-4A44-B3BA-EFDFC73EA386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F16D3E8-120F-4D27-ACD4-0D9B48E5E956}" type="pres">
      <dgm:prSet presAssocID="{420AB16B-D777-4289-B6BB-47C5DECA7F49}" presName="linear" presStyleCnt="0">
        <dgm:presLayoutVars>
          <dgm:animLvl val="lvl"/>
          <dgm:resizeHandles val="exact"/>
        </dgm:presLayoutVars>
      </dgm:prSet>
      <dgm:spPr/>
    </dgm:pt>
    <dgm:pt modelId="{49A3F935-2845-477F-90B2-989D95284E93}" type="pres">
      <dgm:prSet presAssocID="{5371BB1C-F2B3-4118-A69A-F6FB576E0ED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90C0745-BCD1-4976-B3EE-F199F973BF20}" type="pres">
      <dgm:prSet presAssocID="{67B0E2D2-5312-4170-9D34-09E7A35627DB}" presName="spacer" presStyleCnt="0"/>
      <dgm:spPr/>
    </dgm:pt>
    <dgm:pt modelId="{D044A9F5-D402-46BC-BCCD-3DB8FA2976E5}" type="pres">
      <dgm:prSet presAssocID="{3520591E-9D2C-4EE3-ACA0-DE8D7E706EC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7F9986B-BF4A-4B40-832E-10C2C29E474A}" type="pres">
      <dgm:prSet presAssocID="{36B744A3-289A-4858-A9DD-66D520F7A8FA}" presName="spacer" presStyleCnt="0"/>
      <dgm:spPr/>
    </dgm:pt>
    <dgm:pt modelId="{A05D80A2-5A7A-4DE9-93D7-3B36BA117822}" type="pres">
      <dgm:prSet presAssocID="{E0DA1687-520D-4D4B-9A8A-3F5669BD891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B506F07-744B-4662-AAA5-BA8EB0C6ACD3}" type="presOf" srcId="{3520591E-9D2C-4EE3-ACA0-DE8D7E706EC1}" destId="{D044A9F5-D402-46BC-BCCD-3DB8FA2976E5}" srcOrd="0" destOrd="0" presId="urn:microsoft.com/office/officeart/2005/8/layout/vList2"/>
    <dgm:cxn modelId="{D460DB0C-5C1C-495B-8FE5-B60E89C7D3AE}" srcId="{420AB16B-D777-4289-B6BB-47C5DECA7F49}" destId="{3520591E-9D2C-4EE3-ACA0-DE8D7E706EC1}" srcOrd="1" destOrd="0" parTransId="{F26F175F-5FBE-40C7-B3B4-C09B1253DE3C}" sibTransId="{36B744A3-289A-4858-A9DD-66D520F7A8FA}"/>
    <dgm:cxn modelId="{7577E128-72BE-48C5-B6DF-AC0329A0FC02}" type="presOf" srcId="{420AB16B-D777-4289-B6BB-47C5DECA7F49}" destId="{8F16D3E8-120F-4D27-ACD4-0D9B48E5E956}" srcOrd="0" destOrd="0" presId="urn:microsoft.com/office/officeart/2005/8/layout/vList2"/>
    <dgm:cxn modelId="{3BA06E71-BA9C-4D3D-AA4A-F1B0CD345E98}" type="presOf" srcId="{5371BB1C-F2B3-4118-A69A-F6FB576E0ED3}" destId="{49A3F935-2845-477F-90B2-989D95284E93}" srcOrd="0" destOrd="0" presId="urn:microsoft.com/office/officeart/2005/8/layout/vList2"/>
    <dgm:cxn modelId="{14C99A8B-36C3-46EC-BE1E-5111AEA9E190}" srcId="{420AB16B-D777-4289-B6BB-47C5DECA7F49}" destId="{5371BB1C-F2B3-4118-A69A-F6FB576E0ED3}" srcOrd="0" destOrd="0" parTransId="{060F4AA6-4D20-4159-804D-96544F26CB37}" sibTransId="{67B0E2D2-5312-4170-9D34-09E7A35627DB}"/>
    <dgm:cxn modelId="{A2A377B2-844B-4089-9D2C-52CE41F2B767}" type="presOf" srcId="{E0DA1687-520D-4D4B-9A8A-3F5669BD8910}" destId="{A05D80A2-5A7A-4DE9-93D7-3B36BA117822}" srcOrd="0" destOrd="0" presId="urn:microsoft.com/office/officeart/2005/8/layout/vList2"/>
    <dgm:cxn modelId="{FE7B72D3-0DE8-4A44-B3BA-EFDFC73EA386}" srcId="{420AB16B-D777-4289-B6BB-47C5DECA7F49}" destId="{E0DA1687-520D-4D4B-9A8A-3F5669BD8910}" srcOrd="2" destOrd="0" parTransId="{A35E96EA-B7D7-4C26-BCB7-4A0E6769E76A}" sibTransId="{A96F4A6C-0448-4898-9D3D-665BD121E19C}"/>
    <dgm:cxn modelId="{2DEA8063-515D-4735-B049-99502A8A6C9E}" type="presParOf" srcId="{8F16D3E8-120F-4D27-ACD4-0D9B48E5E956}" destId="{49A3F935-2845-477F-90B2-989D95284E93}" srcOrd="0" destOrd="0" presId="urn:microsoft.com/office/officeart/2005/8/layout/vList2"/>
    <dgm:cxn modelId="{3815B9CF-61B2-4F71-847A-611C3E47AA46}" type="presParOf" srcId="{8F16D3E8-120F-4D27-ACD4-0D9B48E5E956}" destId="{690C0745-BCD1-4976-B3EE-F199F973BF20}" srcOrd="1" destOrd="0" presId="urn:microsoft.com/office/officeart/2005/8/layout/vList2"/>
    <dgm:cxn modelId="{8B69B9B8-5971-40AB-978B-D0BD7F37DAAD}" type="presParOf" srcId="{8F16D3E8-120F-4D27-ACD4-0D9B48E5E956}" destId="{D044A9F5-D402-46BC-BCCD-3DB8FA2976E5}" srcOrd="2" destOrd="0" presId="urn:microsoft.com/office/officeart/2005/8/layout/vList2"/>
    <dgm:cxn modelId="{A31AADCE-4FB0-44E9-819C-588736F20930}" type="presParOf" srcId="{8F16D3E8-120F-4D27-ACD4-0D9B48E5E956}" destId="{E7F9986B-BF4A-4B40-832E-10C2C29E474A}" srcOrd="3" destOrd="0" presId="urn:microsoft.com/office/officeart/2005/8/layout/vList2"/>
    <dgm:cxn modelId="{72724D00-F795-47AA-B128-DFBB5EEFFE1F}" type="presParOf" srcId="{8F16D3E8-120F-4D27-ACD4-0D9B48E5E956}" destId="{A05D80A2-5A7A-4DE9-93D7-3B36BA11782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F65425-6D9C-4983-9A82-E2E5ACE6168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59F3642-F71A-438C-BB74-0E86800BE4B4}">
      <dgm:prSet/>
      <dgm:spPr/>
      <dgm:t>
        <a:bodyPr/>
        <a:lstStyle/>
        <a:p>
          <a:pPr>
            <a:defRPr cap="all"/>
          </a:pP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20-minute spelling test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B08511-0E43-4DCA-838D-F4F5E269142D}" type="parTrans" cxnId="{0A84FBB3-4840-481A-B85A-F112F83EC05C}">
      <dgm:prSet/>
      <dgm:spPr/>
      <dgm:t>
        <a:bodyPr/>
        <a:lstStyle/>
        <a:p>
          <a:endParaRPr lang="en-US"/>
        </a:p>
      </dgm:t>
    </dgm:pt>
    <dgm:pt modelId="{7FC738FD-8975-4DE6-835A-165C8B7998AE}" type="sibTrans" cxnId="{0A84FBB3-4840-481A-B85A-F112F83EC05C}">
      <dgm:prSet/>
      <dgm:spPr/>
      <dgm:t>
        <a:bodyPr/>
        <a:lstStyle/>
        <a:p>
          <a:endParaRPr lang="en-US"/>
        </a:p>
      </dgm:t>
    </dgm:pt>
    <dgm:pt modelId="{18A8643C-4FF0-4A1E-8EF8-2AF057D24DBB}">
      <dgm:prSet/>
      <dgm:spPr/>
      <dgm:t>
        <a:bodyPr/>
        <a:lstStyle/>
        <a:p>
          <a:pPr>
            <a:defRPr cap="all"/>
          </a:pP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45-minute Grammar test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1EE3155-C0DF-4CD8-A4AA-3B5EBB92AB21}" type="parTrans" cxnId="{58ACBB42-010C-44F3-B39D-12939C00143B}">
      <dgm:prSet/>
      <dgm:spPr/>
      <dgm:t>
        <a:bodyPr/>
        <a:lstStyle/>
        <a:p>
          <a:endParaRPr lang="en-US"/>
        </a:p>
      </dgm:t>
    </dgm:pt>
    <dgm:pt modelId="{F0291D4A-ADEE-4A0D-813C-C2DB837585CB}" type="sibTrans" cxnId="{58ACBB42-010C-44F3-B39D-12939C00143B}">
      <dgm:prSet/>
      <dgm:spPr/>
      <dgm:t>
        <a:bodyPr/>
        <a:lstStyle/>
        <a:p>
          <a:endParaRPr lang="en-US"/>
        </a:p>
      </dgm:t>
    </dgm:pt>
    <dgm:pt modelId="{B4794A51-935C-49E9-9CE4-3DA8442483E9}" type="pres">
      <dgm:prSet presAssocID="{0FF65425-6D9C-4983-9A82-E2E5ACE61688}" presName="root" presStyleCnt="0">
        <dgm:presLayoutVars>
          <dgm:dir/>
          <dgm:resizeHandles val="exact"/>
        </dgm:presLayoutVars>
      </dgm:prSet>
      <dgm:spPr/>
    </dgm:pt>
    <dgm:pt modelId="{82EBE117-3E2E-4C67-B6D4-39866F9CF06B}" type="pres">
      <dgm:prSet presAssocID="{659F3642-F71A-438C-BB74-0E86800BE4B4}" presName="compNode" presStyleCnt="0"/>
      <dgm:spPr/>
    </dgm:pt>
    <dgm:pt modelId="{78D42372-B5E8-454E-889E-54CC47E1DEFB}" type="pres">
      <dgm:prSet presAssocID="{659F3642-F71A-438C-BB74-0E86800BE4B4}" presName="iconBgRect" presStyleLbl="bgShp" presStyleIdx="0" presStyleCnt="2"/>
      <dgm:spPr/>
    </dgm:pt>
    <dgm:pt modelId="{9B820338-F0D9-408D-97F8-F6C1E4258F49}" type="pres">
      <dgm:prSet presAssocID="{659F3642-F71A-438C-BB74-0E86800BE4B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33AE7C6-D5B5-4C82-8F90-BE7FE1DA0365}" type="pres">
      <dgm:prSet presAssocID="{659F3642-F71A-438C-BB74-0E86800BE4B4}" presName="spaceRect" presStyleCnt="0"/>
      <dgm:spPr/>
    </dgm:pt>
    <dgm:pt modelId="{C01EB809-9A8E-4381-9C15-2C37AAAFC745}" type="pres">
      <dgm:prSet presAssocID="{659F3642-F71A-438C-BB74-0E86800BE4B4}" presName="textRect" presStyleLbl="revTx" presStyleIdx="0" presStyleCnt="2">
        <dgm:presLayoutVars>
          <dgm:chMax val="1"/>
          <dgm:chPref val="1"/>
        </dgm:presLayoutVars>
      </dgm:prSet>
      <dgm:spPr/>
    </dgm:pt>
    <dgm:pt modelId="{10333688-B7AC-4200-9DD3-83BC3C91F1D4}" type="pres">
      <dgm:prSet presAssocID="{7FC738FD-8975-4DE6-835A-165C8B7998AE}" presName="sibTrans" presStyleCnt="0"/>
      <dgm:spPr/>
    </dgm:pt>
    <dgm:pt modelId="{0A5E4EF1-0508-4504-A253-9696C5A8C663}" type="pres">
      <dgm:prSet presAssocID="{18A8643C-4FF0-4A1E-8EF8-2AF057D24DBB}" presName="compNode" presStyleCnt="0"/>
      <dgm:spPr/>
    </dgm:pt>
    <dgm:pt modelId="{A083E615-329A-4B07-8831-F1CEC3ED73DD}" type="pres">
      <dgm:prSet presAssocID="{18A8643C-4FF0-4A1E-8EF8-2AF057D24DBB}" presName="iconBgRect" presStyleLbl="bgShp" presStyleIdx="1" presStyleCnt="2"/>
      <dgm:spPr/>
    </dgm:pt>
    <dgm:pt modelId="{E048DA3A-D788-4F43-B863-83E0E43B9052}" type="pres">
      <dgm:prSet presAssocID="{18A8643C-4FF0-4A1E-8EF8-2AF057D24DB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ribble with solid fill"/>
        </a:ext>
      </dgm:extLst>
    </dgm:pt>
    <dgm:pt modelId="{2266A561-39C8-4E09-8955-08452A3819D9}" type="pres">
      <dgm:prSet presAssocID="{18A8643C-4FF0-4A1E-8EF8-2AF057D24DBB}" presName="spaceRect" presStyleCnt="0"/>
      <dgm:spPr/>
    </dgm:pt>
    <dgm:pt modelId="{EF00E47C-052A-4D73-89AA-0FF7753F28A0}" type="pres">
      <dgm:prSet presAssocID="{18A8643C-4FF0-4A1E-8EF8-2AF057D24DBB}" presName="textRect" presStyleLbl="revTx" presStyleIdx="1" presStyleCnt="2" custScaleX="88119">
        <dgm:presLayoutVars>
          <dgm:chMax val="1"/>
          <dgm:chPref val="1"/>
        </dgm:presLayoutVars>
      </dgm:prSet>
      <dgm:spPr/>
    </dgm:pt>
  </dgm:ptLst>
  <dgm:cxnLst>
    <dgm:cxn modelId="{58ACBB42-010C-44F3-B39D-12939C00143B}" srcId="{0FF65425-6D9C-4983-9A82-E2E5ACE61688}" destId="{18A8643C-4FF0-4A1E-8EF8-2AF057D24DBB}" srcOrd="1" destOrd="0" parTransId="{61EE3155-C0DF-4CD8-A4AA-3B5EBB92AB21}" sibTransId="{F0291D4A-ADEE-4A0D-813C-C2DB837585CB}"/>
    <dgm:cxn modelId="{073B3658-EF47-4777-BF5B-646B349FB4B2}" type="presOf" srcId="{18A8643C-4FF0-4A1E-8EF8-2AF057D24DBB}" destId="{EF00E47C-052A-4D73-89AA-0FF7753F28A0}" srcOrd="0" destOrd="0" presId="urn:microsoft.com/office/officeart/2018/5/layout/IconCircleLabelList"/>
    <dgm:cxn modelId="{0A84FBB3-4840-481A-B85A-F112F83EC05C}" srcId="{0FF65425-6D9C-4983-9A82-E2E5ACE61688}" destId="{659F3642-F71A-438C-BB74-0E86800BE4B4}" srcOrd="0" destOrd="0" parTransId="{CFB08511-0E43-4DCA-838D-F4F5E269142D}" sibTransId="{7FC738FD-8975-4DE6-835A-165C8B7998AE}"/>
    <dgm:cxn modelId="{112956C9-E3BB-4B35-B655-EAE6D722890D}" type="presOf" srcId="{0FF65425-6D9C-4983-9A82-E2E5ACE61688}" destId="{B4794A51-935C-49E9-9CE4-3DA8442483E9}" srcOrd="0" destOrd="0" presId="urn:microsoft.com/office/officeart/2018/5/layout/IconCircleLabelList"/>
    <dgm:cxn modelId="{2BC311EF-3559-4A87-A453-487E9B2FEB48}" type="presOf" srcId="{659F3642-F71A-438C-BB74-0E86800BE4B4}" destId="{C01EB809-9A8E-4381-9C15-2C37AAAFC745}" srcOrd="0" destOrd="0" presId="urn:microsoft.com/office/officeart/2018/5/layout/IconCircleLabelList"/>
    <dgm:cxn modelId="{8B815AA1-513C-41C4-AC22-57ED83BA7816}" type="presParOf" srcId="{B4794A51-935C-49E9-9CE4-3DA8442483E9}" destId="{82EBE117-3E2E-4C67-B6D4-39866F9CF06B}" srcOrd="0" destOrd="0" presId="urn:microsoft.com/office/officeart/2018/5/layout/IconCircleLabelList"/>
    <dgm:cxn modelId="{C94F10D0-2183-4EDD-BECB-8DF85D88C35C}" type="presParOf" srcId="{82EBE117-3E2E-4C67-B6D4-39866F9CF06B}" destId="{78D42372-B5E8-454E-889E-54CC47E1DEFB}" srcOrd="0" destOrd="0" presId="urn:microsoft.com/office/officeart/2018/5/layout/IconCircleLabelList"/>
    <dgm:cxn modelId="{79AED7E3-09AD-4319-8100-B105ACA64152}" type="presParOf" srcId="{82EBE117-3E2E-4C67-B6D4-39866F9CF06B}" destId="{9B820338-F0D9-408D-97F8-F6C1E4258F49}" srcOrd="1" destOrd="0" presId="urn:microsoft.com/office/officeart/2018/5/layout/IconCircleLabelList"/>
    <dgm:cxn modelId="{70B92045-0578-42EC-A069-CF7E177D6229}" type="presParOf" srcId="{82EBE117-3E2E-4C67-B6D4-39866F9CF06B}" destId="{333AE7C6-D5B5-4C82-8F90-BE7FE1DA0365}" srcOrd="2" destOrd="0" presId="urn:microsoft.com/office/officeart/2018/5/layout/IconCircleLabelList"/>
    <dgm:cxn modelId="{4304BAF0-66C7-479B-9A55-51F8DD8B8289}" type="presParOf" srcId="{82EBE117-3E2E-4C67-B6D4-39866F9CF06B}" destId="{C01EB809-9A8E-4381-9C15-2C37AAAFC745}" srcOrd="3" destOrd="0" presId="urn:microsoft.com/office/officeart/2018/5/layout/IconCircleLabelList"/>
    <dgm:cxn modelId="{D749938E-0BBF-4F91-9C05-44A0AC63E6F5}" type="presParOf" srcId="{B4794A51-935C-49E9-9CE4-3DA8442483E9}" destId="{10333688-B7AC-4200-9DD3-83BC3C91F1D4}" srcOrd="1" destOrd="0" presId="urn:microsoft.com/office/officeart/2018/5/layout/IconCircleLabelList"/>
    <dgm:cxn modelId="{D0D122B3-8DDC-45F8-A9FF-F13CD06C11BD}" type="presParOf" srcId="{B4794A51-935C-49E9-9CE4-3DA8442483E9}" destId="{0A5E4EF1-0508-4504-A253-9696C5A8C663}" srcOrd="2" destOrd="0" presId="urn:microsoft.com/office/officeart/2018/5/layout/IconCircleLabelList"/>
    <dgm:cxn modelId="{544AEF26-40B0-4173-AB20-3D894965C3FB}" type="presParOf" srcId="{0A5E4EF1-0508-4504-A253-9696C5A8C663}" destId="{A083E615-329A-4B07-8831-F1CEC3ED73DD}" srcOrd="0" destOrd="0" presId="urn:microsoft.com/office/officeart/2018/5/layout/IconCircleLabelList"/>
    <dgm:cxn modelId="{C90BA2D7-19A6-41EA-B208-C960602FD9C9}" type="presParOf" srcId="{0A5E4EF1-0508-4504-A253-9696C5A8C663}" destId="{E048DA3A-D788-4F43-B863-83E0E43B9052}" srcOrd="1" destOrd="0" presId="urn:microsoft.com/office/officeart/2018/5/layout/IconCircleLabelList"/>
    <dgm:cxn modelId="{6F8A881D-6C19-49B4-94AC-DAECECF45461}" type="presParOf" srcId="{0A5E4EF1-0508-4504-A253-9696C5A8C663}" destId="{2266A561-39C8-4E09-8955-08452A3819D9}" srcOrd="2" destOrd="0" presId="urn:microsoft.com/office/officeart/2018/5/layout/IconCircleLabelList"/>
    <dgm:cxn modelId="{680B73B8-9DEE-466D-8177-AEBEAE088DD8}" type="presParOf" srcId="{0A5E4EF1-0508-4504-A253-9696C5A8C663}" destId="{EF00E47C-052A-4D73-89AA-0FF7753F28A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F65425-6D9C-4983-9A82-E2E5ACE6168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59F3642-F71A-438C-BB74-0E86800BE4B4}">
      <dgm:prSet/>
      <dgm:spPr/>
      <dgm:t>
        <a:bodyPr/>
        <a:lstStyle/>
        <a:p>
          <a:pPr>
            <a:defRPr cap="all"/>
          </a:pP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One 60-minute test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B08511-0E43-4DCA-838D-F4F5E269142D}" type="parTrans" cxnId="{0A84FBB3-4840-481A-B85A-F112F83EC05C}">
      <dgm:prSet/>
      <dgm:spPr/>
      <dgm:t>
        <a:bodyPr/>
        <a:lstStyle/>
        <a:p>
          <a:endParaRPr lang="en-US"/>
        </a:p>
      </dgm:t>
    </dgm:pt>
    <dgm:pt modelId="{7FC738FD-8975-4DE6-835A-165C8B7998AE}" type="sibTrans" cxnId="{0A84FBB3-4840-481A-B85A-F112F83EC05C}">
      <dgm:prSet/>
      <dgm:spPr/>
      <dgm:t>
        <a:bodyPr/>
        <a:lstStyle/>
        <a:p>
          <a:endParaRPr lang="en-US"/>
        </a:p>
      </dgm:t>
    </dgm:pt>
    <dgm:pt modelId="{18A8643C-4FF0-4A1E-8EF8-2AF057D24DBB}">
      <dgm:prSet/>
      <dgm:spPr/>
      <dgm:t>
        <a:bodyPr/>
        <a:lstStyle/>
        <a:p>
          <a:pPr>
            <a:defRPr cap="all"/>
          </a:pP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Three texts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1EE3155-C0DF-4CD8-A4AA-3B5EBB92AB21}" type="parTrans" cxnId="{58ACBB42-010C-44F3-B39D-12939C00143B}">
      <dgm:prSet/>
      <dgm:spPr/>
      <dgm:t>
        <a:bodyPr/>
        <a:lstStyle/>
        <a:p>
          <a:endParaRPr lang="en-US"/>
        </a:p>
      </dgm:t>
    </dgm:pt>
    <dgm:pt modelId="{F0291D4A-ADEE-4A0D-813C-C2DB837585CB}" type="sibTrans" cxnId="{58ACBB42-010C-44F3-B39D-12939C00143B}">
      <dgm:prSet/>
      <dgm:spPr/>
      <dgm:t>
        <a:bodyPr/>
        <a:lstStyle/>
        <a:p>
          <a:endParaRPr lang="en-US"/>
        </a:p>
      </dgm:t>
    </dgm:pt>
    <dgm:pt modelId="{B4794A51-935C-49E9-9CE4-3DA8442483E9}" type="pres">
      <dgm:prSet presAssocID="{0FF65425-6D9C-4983-9A82-E2E5ACE61688}" presName="root" presStyleCnt="0">
        <dgm:presLayoutVars>
          <dgm:dir/>
          <dgm:resizeHandles val="exact"/>
        </dgm:presLayoutVars>
      </dgm:prSet>
      <dgm:spPr/>
    </dgm:pt>
    <dgm:pt modelId="{82EBE117-3E2E-4C67-B6D4-39866F9CF06B}" type="pres">
      <dgm:prSet presAssocID="{659F3642-F71A-438C-BB74-0E86800BE4B4}" presName="compNode" presStyleCnt="0"/>
      <dgm:spPr/>
    </dgm:pt>
    <dgm:pt modelId="{78D42372-B5E8-454E-889E-54CC47E1DEFB}" type="pres">
      <dgm:prSet presAssocID="{659F3642-F71A-438C-BB74-0E86800BE4B4}" presName="iconBgRect" presStyleLbl="bgShp" presStyleIdx="0" presStyleCnt="2"/>
      <dgm:spPr/>
    </dgm:pt>
    <dgm:pt modelId="{9B820338-F0D9-408D-97F8-F6C1E4258F49}" type="pres">
      <dgm:prSet presAssocID="{659F3642-F71A-438C-BB74-0E86800BE4B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33AE7C6-D5B5-4C82-8F90-BE7FE1DA0365}" type="pres">
      <dgm:prSet presAssocID="{659F3642-F71A-438C-BB74-0E86800BE4B4}" presName="spaceRect" presStyleCnt="0"/>
      <dgm:spPr/>
    </dgm:pt>
    <dgm:pt modelId="{C01EB809-9A8E-4381-9C15-2C37AAAFC745}" type="pres">
      <dgm:prSet presAssocID="{659F3642-F71A-438C-BB74-0E86800BE4B4}" presName="textRect" presStyleLbl="revTx" presStyleIdx="0" presStyleCnt="2">
        <dgm:presLayoutVars>
          <dgm:chMax val="1"/>
          <dgm:chPref val="1"/>
        </dgm:presLayoutVars>
      </dgm:prSet>
      <dgm:spPr/>
    </dgm:pt>
    <dgm:pt modelId="{10333688-B7AC-4200-9DD3-83BC3C91F1D4}" type="pres">
      <dgm:prSet presAssocID="{7FC738FD-8975-4DE6-835A-165C8B7998AE}" presName="sibTrans" presStyleCnt="0"/>
      <dgm:spPr/>
    </dgm:pt>
    <dgm:pt modelId="{0A5E4EF1-0508-4504-A253-9696C5A8C663}" type="pres">
      <dgm:prSet presAssocID="{18A8643C-4FF0-4A1E-8EF8-2AF057D24DBB}" presName="compNode" presStyleCnt="0"/>
      <dgm:spPr/>
    </dgm:pt>
    <dgm:pt modelId="{A083E615-329A-4B07-8831-F1CEC3ED73DD}" type="pres">
      <dgm:prSet presAssocID="{18A8643C-4FF0-4A1E-8EF8-2AF057D24DBB}" presName="iconBgRect" presStyleLbl="bgShp" presStyleIdx="1" presStyleCnt="2"/>
      <dgm:spPr/>
    </dgm:pt>
    <dgm:pt modelId="{E048DA3A-D788-4F43-B863-83E0E43B9052}" type="pres">
      <dgm:prSet presAssocID="{18A8643C-4FF0-4A1E-8EF8-2AF057D24DBB}" presName="iconRect" presStyleLbl="node1" presStyleIdx="1" presStyleCnt="2" custLinFactNeighborY="-332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rytelling with solid fill"/>
        </a:ext>
      </dgm:extLst>
    </dgm:pt>
    <dgm:pt modelId="{2266A561-39C8-4E09-8955-08452A3819D9}" type="pres">
      <dgm:prSet presAssocID="{18A8643C-4FF0-4A1E-8EF8-2AF057D24DBB}" presName="spaceRect" presStyleCnt="0"/>
      <dgm:spPr/>
    </dgm:pt>
    <dgm:pt modelId="{EF00E47C-052A-4D73-89AA-0FF7753F28A0}" type="pres">
      <dgm:prSet presAssocID="{18A8643C-4FF0-4A1E-8EF8-2AF057D24DBB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8ACBB42-010C-44F3-B39D-12939C00143B}" srcId="{0FF65425-6D9C-4983-9A82-E2E5ACE61688}" destId="{18A8643C-4FF0-4A1E-8EF8-2AF057D24DBB}" srcOrd="1" destOrd="0" parTransId="{61EE3155-C0DF-4CD8-A4AA-3B5EBB92AB21}" sibTransId="{F0291D4A-ADEE-4A0D-813C-C2DB837585CB}"/>
    <dgm:cxn modelId="{073B3658-EF47-4777-BF5B-646B349FB4B2}" type="presOf" srcId="{18A8643C-4FF0-4A1E-8EF8-2AF057D24DBB}" destId="{EF00E47C-052A-4D73-89AA-0FF7753F28A0}" srcOrd="0" destOrd="0" presId="urn:microsoft.com/office/officeart/2018/5/layout/IconCircleLabelList"/>
    <dgm:cxn modelId="{0A84FBB3-4840-481A-B85A-F112F83EC05C}" srcId="{0FF65425-6D9C-4983-9A82-E2E5ACE61688}" destId="{659F3642-F71A-438C-BB74-0E86800BE4B4}" srcOrd="0" destOrd="0" parTransId="{CFB08511-0E43-4DCA-838D-F4F5E269142D}" sibTransId="{7FC738FD-8975-4DE6-835A-165C8B7998AE}"/>
    <dgm:cxn modelId="{112956C9-E3BB-4B35-B655-EAE6D722890D}" type="presOf" srcId="{0FF65425-6D9C-4983-9A82-E2E5ACE61688}" destId="{B4794A51-935C-49E9-9CE4-3DA8442483E9}" srcOrd="0" destOrd="0" presId="urn:microsoft.com/office/officeart/2018/5/layout/IconCircleLabelList"/>
    <dgm:cxn modelId="{2BC311EF-3559-4A87-A453-487E9B2FEB48}" type="presOf" srcId="{659F3642-F71A-438C-BB74-0E86800BE4B4}" destId="{C01EB809-9A8E-4381-9C15-2C37AAAFC745}" srcOrd="0" destOrd="0" presId="urn:microsoft.com/office/officeart/2018/5/layout/IconCircleLabelList"/>
    <dgm:cxn modelId="{8B815AA1-513C-41C4-AC22-57ED83BA7816}" type="presParOf" srcId="{B4794A51-935C-49E9-9CE4-3DA8442483E9}" destId="{82EBE117-3E2E-4C67-B6D4-39866F9CF06B}" srcOrd="0" destOrd="0" presId="urn:microsoft.com/office/officeart/2018/5/layout/IconCircleLabelList"/>
    <dgm:cxn modelId="{C94F10D0-2183-4EDD-BECB-8DF85D88C35C}" type="presParOf" srcId="{82EBE117-3E2E-4C67-B6D4-39866F9CF06B}" destId="{78D42372-B5E8-454E-889E-54CC47E1DEFB}" srcOrd="0" destOrd="0" presId="urn:microsoft.com/office/officeart/2018/5/layout/IconCircleLabelList"/>
    <dgm:cxn modelId="{79AED7E3-09AD-4319-8100-B105ACA64152}" type="presParOf" srcId="{82EBE117-3E2E-4C67-B6D4-39866F9CF06B}" destId="{9B820338-F0D9-408D-97F8-F6C1E4258F49}" srcOrd="1" destOrd="0" presId="urn:microsoft.com/office/officeart/2018/5/layout/IconCircleLabelList"/>
    <dgm:cxn modelId="{70B92045-0578-42EC-A069-CF7E177D6229}" type="presParOf" srcId="{82EBE117-3E2E-4C67-B6D4-39866F9CF06B}" destId="{333AE7C6-D5B5-4C82-8F90-BE7FE1DA0365}" srcOrd="2" destOrd="0" presId="urn:microsoft.com/office/officeart/2018/5/layout/IconCircleLabelList"/>
    <dgm:cxn modelId="{4304BAF0-66C7-479B-9A55-51F8DD8B8289}" type="presParOf" srcId="{82EBE117-3E2E-4C67-B6D4-39866F9CF06B}" destId="{C01EB809-9A8E-4381-9C15-2C37AAAFC745}" srcOrd="3" destOrd="0" presId="urn:microsoft.com/office/officeart/2018/5/layout/IconCircleLabelList"/>
    <dgm:cxn modelId="{D749938E-0BBF-4F91-9C05-44A0AC63E6F5}" type="presParOf" srcId="{B4794A51-935C-49E9-9CE4-3DA8442483E9}" destId="{10333688-B7AC-4200-9DD3-83BC3C91F1D4}" srcOrd="1" destOrd="0" presId="urn:microsoft.com/office/officeart/2018/5/layout/IconCircleLabelList"/>
    <dgm:cxn modelId="{D0D122B3-8DDC-45F8-A9FF-F13CD06C11BD}" type="presParOf" srcId="{B4794A51-935C-49E9-9CE4-3DA8442483E9}" destId="{0A5E4EF1-0508-4504-A253-9696C5A8C663}" srcOrd="2" destOrd="0" presId="urn:microsoft.com/office/officeart/2018/5/layout/IconCircleLabelList"/>
    <dgm:cxn modelId="{544AEF26-40B0-4173-AB20-3D894965C3FB}" type="presParOf" srcId="{0A5E4EF1-0508-4504-A253-9696C5A8C663}" destId="{A083E615-329A-4B07-8831-F1CEC3ED73DD}" srcOrd="0" destOrd="0" presId="urn:microsoft.com/office/officeart/2018/5/layout/IconCircleLabelList"/>
    <dgm:cxn modelId="{C90BA2D7-19A6-41EA-B208-C960602FD9C9}" type="presParOf" srcId="{0A5E4EF1-0508-4504-A253-9696C5A8C663}" destId="{E048DA3A-D788-4F43-B863-83E0E43B9052}" srcOrd="1" destOrd="0" presId="urn:microsoft.com/office/officeart/2018/5/layout/IconCircleLabelList"/>
    <dgm:cxn modelId="{6F8A881D-6C19-49B4-94AC-DAECECF45461}" type="presParOf" srcId="{0A5E4EF1-0508-4504-A253-9696C5A8C663}" destId="{2266A561-39C8-4E09-8955-08452A3819D9}" srcOrd="2" destOrd="0" presId="urn:microsoft.com/office/officeart/2018/5/layout/IconCircleLabelList"/>
    <dgm:cxn modelId="{680B73B8-9DEE-466D-8177-AEBEAE088DD8}" type="presParOf" srcId="{0A5E4EF1-0508-4504-A253-9696C5A8C663}" destId="{EF00E47C-052A-4D73-89AA-0FF7753F28A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F65425-6D9C-4983-9A82-E2E5ACE6168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2" csCatId="colorful" phldr="1"/>
      <dgm:spPr/>
      <dgm:t>
        <a:bodyPr/>
        <a:lstStyle/>
        <a:p>
          <a:endParaRPr lang="en-US"/>
        </a:p>
      </dgm:t>
    </dgm:pt>
    <dgm:pt modelId="{659F3642-F71A-438C-BB74-0E86800BE4B4}">
      <dgm:prSet custT="1"/>
      <dgm:spPr/>
      <dgm:t>
        <a:bodyPr/>
        <a:lstStyle/>
        <a:p>
          <a:pPr>
            <a:defRPr cap="all"/>
          </a:pPr>
          <a:r>
            <a: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30-minute arithmetic</a:t>
          </a:r>
        </a:p>
      </dgm:t>
    </dgm:pt>
    <dgm:pt modelId="{CFB08511-0E43-4DCA-838D-F4F5E269142D}" type="parTrans" cxnId="{0A84FBB3-4840-481A-B85A-F112F83EC05C}">
      <dgm:prSet/>
      <dgm:spPr/>
      <dgm:t>
        <a:bodyPr/>
        <a:lstStyle/>
        <a:p>
          <a:endParaRPr lang="en-US"/>
        </a:p>
      </dgm:t>
    </dgm:pt>
    <dgm:pt modelId="{7FC738FD-8975-4DE6-835A-165C8B7998AE}" type="sibTrans" cxnId="{0A84FBB3-4840-481A-B85A-F112F83EC05C}">
      <dgm:prSet/>
      <dgm:spPr/>
      <dgm:t>
        <a:bodyPr/>
        <a:lstStyle/>
        <a:p>
          <a:endParaRPr lang="en-US"/>
        </a:p>
      </dgm:t>
    </dgm:pt>
    <dgm:pt modelId="{18A8643C-4FF0-4A1E-8EF8-2AF057D24DBB}">
      <dgm:prSet custT="1"/>
      <dgm:spPr/>
      <dgm:t>
        <a:bodyPr/>
        <a:lstStyle/>
        <a:p>
          <a:pPr>
            <a:defRPr cap="all"/>
          </a:pPr>
          <a:r>
            <a: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40-minute </a:t>
          </a:r>
        </a:p>
        <a:p>
          <a:pPr>
            <a:defRPr cap="all"/>
          </a:pPr>
          <a:r>
            <a: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reasoning test</a:t>
          </a:r>
        </a:p>
      </dgm:t>
    </dgm:pt>
    <dgm:pt modelId="{61EE3155-C0DF-4CD8-A4AA-3B5EBB92AB21}" type="parTrans" cxnId="{58ACBB42-010C-44F3-B39D-12939C00143B}">
      <dgm:prSet/>
      <dgm:spPr/>
      <dgm:t>
        <a:bodyPr/>
        <a:lstStyle/>
        <a:p>
          <a:endParaRPr lang="en-US"/>
        </a:p>
      </dgm:t>
    </dgm:pt>
    <dgm:pt modelId="{F0291D4A-ADEE-4A0D-813C-C2DB837585CB}" type="sibTrans" cxnId="{58ACBB42-010C-44F3-B39D-12939C00143B}">
      <dgm:prSet/>
      <dgm:spPr/>
      <dgm:t>
        <a:bodyPr/>
        <a:lstStyle/>
        <a:p>
          <a:endParaRPr lang="en-US"/>
        </a:p>
      </dgm:t>
    </dgm:pt>
    <dgm:pt modelId="{BCC09C6E-0749-4D43-B322-BFDE2BED06AD}">
      <dgm:prSet custT="1"/>
      <dgm:spPr/>
      <dgm:t>
        <a:bodyPr/>
        <a:lstStyle/>
        <a:p>
          <a:pPr>
            <a:defRPr cap="all"/>
          </a:pPr>
          <a:r>
            <a: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40-minute </a:t>
          </a:r>
        </a:p>
        <a:p>
          <a:pPr>
            <a:defRPr cap="all"/>
          </a:pPr>
          <a:r>
            <a: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reasoning test</a:t>
          </a:r>
        </a:p>
      </dgm:t>
    </dgm:pt>
    <dgm:pt modelId="{ECDBFF2A-DB0E-400A-A483-46377E3DC12A}" type="parTrans" cxnId="{65E66A90-A8E6-42D6-B706-79E360A0291A}">
      <dgm:prSet/>
      <dgm:spPr/>
      <dgm:t>
        <a:bodyPr/>
        <a:lstStyle/>
        <a:p>
          <a:endParaRPr lang="en-GB"/>
        </a:p>
      </dgm:t>
    </dgm:pt>
    <dgm:pt modelId="{4983CAB9-3363-4E74-9BB6-1DC6FAF7F66B}" type="sibTrans" cxnId="{65E66A90-A8E6-42D6-B706-79E360A0291A}">
      <dgm:prSet/>
      <dgm:spPr/>
      <dgm:t>
        <a:bodyPr/>
        <a:lstStyle/>
        <a:p>
          <a:endParaRPr lang="en-GB"/>
        </a:p>
      </dgm:t>
    </dgm:pt>
    <dgm:pt modelId="{B4794A51-935C-49E9-9CE4-3DA8442483E9}" type="pres">
      <dgm:prSet presAssocID="{0FF65425-6D9C-4983-9A82-E2E5ACE61688}" presName="root" presStyleCnt="0">
        <dgm:presLayoutVars>
          <dgm:dir/>
          <dgm:resizeHandles val="exact"/>
        </dgm:presLayoutVars>
      </dgm:prSet>
      <dgm:spPr/>
    </dgm:pt>
    <dgm:pt modelId="{82EBE117-3E2E-4C67-B6D4-39866F9CF06B}" type="pres">
      <dgm:prSet presAssocID="{659F3642-F71A-438C-BB74-0E86800BE4B4}" presName="compNode" presStyleCnt="0"/>
      <dgm:spPr/>
    </dgm:pt>
    <dgm:pt modelId="{78D42372-B5E8-454E-889E-54CC47E1DEFB}" type="pres">
      <dgm:prSet presAssocID="{659F3642-F71A-438C-BB74-0E86800BE4B4}" presName="iconBgRect" presStyleLbl="bgShp" presStyleIdx="0" presStyleCnt="3" custLinFactNeighborX="-405" custLinFactNeighborY="-5535"/>
      <dgm:spPr/>
    </dgm:pt>
    <dgm:pt modelId="{9B820338-F0D9-408D-97F8-F6C1E4258F49}" type="pres">
      <dgm:prSet presAssocID="{659F3642-F71A-438C-BB74-0E86800BE4B4}" presName="iconRect" presStyleLbl="node1" presStyleIdx="0" presStyleCnt="3" custLinFactNeighborX="-3421" custLinFactNeighborY="-964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33AE7C6-D5B5-4C82-8F90-BE7FE1DA0365}" type="pres">
      <dgm:prSet presAssocID="{659F3642-F71A-438C-BB74-0E86800BE4B4}" presName="spaceRect" presStyleCnt="0"/>
      <dgm:spPr/>
    </dgm:pt>
    <dgm:pt modelId="{C01EB809-9A8E-4381-9C15-2C37AAAFC745}" type="pres">
      <dgm:prSet presAssocID="{659F3642-F71A-438C-BB74-0E86800BE4B4}" presName="textRect" presStyleLbl="revTx" presStyleIdx="0" presStyleCnt="3" custScaleX="88064" custLinFactNeighborX="4695" custLinFactNeighborY="0">
        <dgm:presLayoutVars>
          <dgm:chMax val="1"/>
          <dgm:chPref val="1"/>
        </dgm:presLayoutVars>
      </dgm:prSet>
      <dgm:spPr/>
    </dgm:pt>
    <dgm:pt modelId="{10333688-B7AC-4200-9DD3-83BC3C91F1D4}" type="pres">
      <dgm:prSet presAssocID="{7FC738FD-8975-4DE6-835A-165C8B7998AE}" presName="sibTrans" presStyleCnt="0"/>
      <dgm:spPr/>
    </dgm:pt>
    <dgm:pt modelId="{0A5E4EF1-0508-4504-A253-9696C5A8C663}" type="pres">
      <dgm:prSet presAssocID="{18A8643C-4FF0-4A1E-8EF8-2AF057D24DBB}" presName="compNode" presStyleCnt="0"/>
      <dgm:spPr/>
    </dgm:pt>
    <dgm:pt modelId="{A083E615-329A-4B07-8831-F1CEC3ED73DD}" type="pres">
      <dgm:prSet presAssocID="{18A8643C-4FF0-4A1E-8EF8-2AF057D24DBB}" presName="iconBgRect" presStyleLbl="bgShp" presStyleIdx="1" presStyleCnt="3" custLinFactNeighborY="-1907"/>
      <dgm:spPr/>
    </dgm:pt>
    <dgm:pt modelId="{E048DA3A-D788-4F43-B863-83E0E43B9052}" type="pres">
      <dgm:prSet presAssocID="{18A8643C-4FF0-4A1E-8EF8-2AF057D24DBB}" presName="iconRect" presStyleLbl="node1" presStyleIdx="1" presStyleCnt="3" custLinFactNeighborY="-332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266A561-39C8-4E09-8955-08452A3819D9}" type="pres">
      <dgm:prSet presAssocID="{18A8643C-4FF0-4A1E-8EF8-2AF057D24DBB}" presName="spaceRect" presStyleCnt="0"/>
      <dgm:spPr/>
    </dgm:pt>
    <dgm:pt modelId="{EF00E47C-052A-4D73-89AA-0FF7753F28A0}" type="pres">
      <dgm:prSet presAssocID="{18A8643C-4FF0-4A1E-8EF8-2AF057D24DBB}" presName="textRect" presStyleLbl="revTx" presStyleIdx="1" presStyleCnt="3">
        <dgm:presLayoutVars>
          <dgm:chMax val="1"/>
          <dgm:chPref val="1"/>
        </dgm:presLayoutVars>
      </dgm:prSet>
      <dgm:spPr/>
    </dgm:pt>
    <dgm:pt modelId="{508DEA49-22E9-4C4E-813D-1D60BF5D5950}" type="pres">
      <dgm:prSet presAssocID="{F0291D4A-ADEE-4A0D-813C-C2DB837585CB}" presName="sibTrans" presStyleCnt="0"/>
      <dgm:spPr/>
    </dgm:pt>
    <dgm:pt modelId="{0678D5CC-653D-4B0A-902A-1C2CF6E8FC22}" type="pres">
      <dgm:prSet presAssocID="{BCC09C6E-0749-4D43-B322-BFDE2BED06AD}" presName="compNode" presStyleCnt="0"/>
      <dgm:spPr/>
    </dgm:pt>
    <dgm:pt modelId="{7D7C1A80-E1D3-43D1-AA1B-AF99BD2BC370}" type="pres">
      <dgm:prSet presAssocID="{BCC09C6E-0749-4D43-B322-BFDE2BED06AD}" presName="iconBgRect" presStyleLbl="bgShp" presStyleIdx="2" presStyleCnt="3" custLinFactNeighborY="-1907"/>
      <dgm:spPr>
        <a:solidFill>
          <a:schemeClr val="accent3">
            <a:lumMod val="50000"/>
          </a:schemeClr>
        </a:solidFill>
      </dgm:spPr>
    </dgm:pt>
    <dgm:pt modelId="{FECDE848-D33E-4075-8444-C732B32F3541}" type="pres">
      <dgm:prSet presAssocID="{BCC09C6E-0749-4D43-B322-BFDE2BED06AD}" presName="iconRect" presStyleLbl="node1" presStyleIdx="2" presStyleCnt="3" custLinFactNeighborY="-964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 and gear outline"/>
        </a:ext>
      </dgm:extLst>
    </dgm:pt>
    <dgm:pt modelId="{E38634D1-A58D-4704-835E-F858F3CD7678}" type="pres">
      <dgm:prSet presAssocID="{BCC09C6E-0749-4D43-B322-BFDE2BED06AD}" presName="spaceRect" presStyleCnt="0"/>
      <dgm:spPr/>
    </dgm:pt>
    <dgm:pt modelId="{ED066A5F-18F6-4B87-B7F9-69F969A5625C}" type="pres">
      <dgm:prSet presAssocID="{BCC09C6E-0749-4D43-B322-BFDE2BED06AD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C86F13D-A87E-4B17-9E6B-FCEE9BC38DEE}" type="presOf" srcId="{BCC09C6E-0749-4D43-B322-BFDE2BED06AD}" destId="{ED066A5F-18F6-4B87-B7F9-69F969A5625C}" srcOrd="0" destOrd="0" presId="urn:microsoft.com/office/officeart/2018/5/layout/IconCircleLabelList"/>
    <dgm:cxn modelId="{58ACBB42-010C-44F3-B39D-12939C00143B}" srcId="{0FF65425-6D9C-4983-9A82-E2E5ACE61688}" destId="{18A8643C-4FF0-4A1E-8EF8-2AF057D24DBB}" srcOrd="1" destOrd="0" parTransId="{61EE3155-C0DF-4CD8-A4AA-3B5EBB92AB21}" sibTransId="{F0291D4A-ADEE-4A0D-813C-C2DB837585CB}"/>
    <dgm:cxn modelId="{073B3658-EF47-4777-BF5B-646B349FB4B2}" type="presOf" srcId="{18A8643C-4FF0-4A1E-8EF8-2AF057D24DBB}" destId="{EF00E47C-052A-4D73-89AA-0FF7753F28A0}" srcOrd="0" destOrd="0" presId="urn:microsoft.com/office/officeart/2018/5/layout/IconCircleLabelList"/>
    <dgm:cxn modelId="{65E66A90-A8E6-42D6-B706-79E360A0291A}" srcId="{0FF65425-6D9C-4983-9A82-E2E5ACE61688}" destId="{BCC09C6E-0749-4D43-B322-BFDE2BED06AD}" srcOrd="2" destOrd="0" parTransId="{ECDBFF2A-DB0E-400A-A483-46377E3DC12A}" sibTransId="{4983CAB9-3363-4E74-9BB6-1DC6FAF7F66B}"/>
    <dgm:cxn modelId="{0A84FBB3-4840-481A-B85A-F112F83EC05C}" srcId="{0FF65425-6D9C-4983-9A82-E2E5ACE61688}" destId="{659F3642-F71A-438C-BB74-0E86800BE4B4}" srcOrd="0" destOrd="0" parTransId="{CFB08511-0E43-4DCA-838D-F4F5E269142D}" sibTransId="{7FC738FD-8975-4DE6-835A-165C8B7998AE}"/>
    <dgm:cxn modelId="{112956C9-E3BB-4B35-B655-EAE6D722890D}" type="presOf" srcId="{0FF65425-6D9C-4983-9A82-E2E5ACE61688}" destId="{B4794A51-935C-49E9-9CE4-3DA8442483E9}" srcOrd="0" destOrd="0" presId="urn:microsoft.com/office/officeart/2018/5/layout/IconCircleLabelList"/>
    <dgm:cxn modelId="{2BC311EF-3559-4A87-A453-487E9B2FEB48}" type="presOf" srcId="{659F3642-F71A-438C-BB74-0E86800BE4B4}" destId="{C01EB809-9A8E-4381-9C15-2C37AAAFC745}" srcOrd="0" destOrd="0" presId="urn:microsoft.com/office/officeart/2018/5/layout/IconCircleLabelList"/>
    <dgm:cxn modelId="{8B815AA1-513C-41C4-AC22-57ED83BA7816}" type="presParOf" srcId="{B4794A51-935C-49E9-9CE4-3DA8442483E9}" destId="{82EBE117-3E2E-4C67-B6D4-39866F9CF06B}" srcOrd="0" destOrd="0" presId="urn:microsoft.com/office/officeart/2018/5/layout/IconCircleLabelList"/>
    <dgm:cxn modelId="{C94F10D0-2183-4EDD-BECB-8DF85D88C35C}" type="presParOf" srcId="{82EBE117-3E2E-4C67-B6D4-39866F9CF06B}" destId="{78D42372-B5E8-454E-889E-54CC47E1DEFB}" srcOrd="0" destOrd="0" presId="urn:microsoft.com/office/officeart/2018/5/layout/IconCircleLabelList"/>
    <dgm:cxn modelId="{79AED7E3-09AD-4319-8100-B105ACA64152}" type="presParOf" srcId="{82EBE117-3E2E-4C67-B6D4-39866F9CF06B}" destId="{9B820338-F0D9-408D-97F8-F6C1E4258F49}" srcOrd="1" destOrd="0" presId="urn:microsoft.com/office/officeart/2018/5/layout/IconCircleLabelList"/>
    <dgm:cxn modelId="{70B92045-0578-42EC-A069-CF7E177D6229}" type="presParOf" srcId="{82EBE117-3E2E-4C67-B6D4-39866F9CF06B}" destId="{333AE7C6-D5B5-4C82-8F90-BE7FE1DA0365}" srcOrd="2" destOrd="0" presId="urn:microsoft.com/office/officeart/2018/5/layout/IconCircleLabelList"/>
    <dgm:cxn modelId="{4304BAF0-66C7-479B-9A55-51F8DD8B8289}" type="presParOf" srcId="{82EBE117-3E2E-4C67-B6D4-39866F9CF06B}" destId="{C01EB809-9A8E-4381-9C15-2C37AAAFC745}" srcOrd="3" destOrd="0" presId="urn:microsoft.com/office/officeart/2018/5/layout/IconCircleLabelList"/>
    <dgm:cxn modelId="{D749938E-0BBF-4F91-9C05-44A0AC63E6F5}" type="presParOf" srcId="{B4794A51-935C-49E9-9CE4-3DA8442483E9}" destId="{10333688-B7AC-4200-9DD3-83BC3C91F1D4}" srcOrd="1" destOrd="0" presId="urn:microsoft.com/office/officeart/2018/5/layout/IconCircleLabelList"/>
    <dgm:cxn modelId="{D0D122B3-8DDC-45F8-A9FF-F13CD06C11BD}" type="presParOf" srcId="{B4794A51-935C-49E9-9CE4-3DA8442483E9}" destId="{0A5E4EF1-0508-4504-A253-9696C5A8C663}" srcOrd="2" destOrd="0" presId="urn:microsoft.com/office/officeart/2018/5/layout/IconCircleLabelList"/>
    <dgm:cxn modelId="{544AEF26-40B0-4173-AB20-3D894965C3FB}" type="presParOf" srcId="{0A5E4EF1-0508-4504-A253-9696C5A8C663}" destId="{A083E615-329A-4B07-8831-F1CEC3ED73DD}" srcOrd="0" destOrd="0" presId="urn:microsoft.com/office/officeart/2018/5/layout/IconCircleLabelList"/>
    <dgm:cxn modelId="{C90BA2D7-19A6-41EA-B208-C960602FD9C9}" type="presParOf" srcId="{0A5E4EF1-0508-4504-A253-9696C5A8C663}" destId="{E048DA3A-D788-4F43-B863-83E0E43B9052}" srcOrd="1" destOrd="0" presId="urn:microsoft.com/office/officeart/2018/5/layout/IconCircleLabelList"/>
    <dgm:cxn modelId="{6F8A881D-6C19-49B4-94AC-DAECECF45461}" type="presParOf" srcId="{0A5E4EF1-0508-4504-A253-9696C5A8C663}" destId="{2266A561-39C8-4E09-8955-08452A3819D9}" srcOrd="2" destOrd="0" presId="urn:microsoft.com/office/officeart/2018/5/layout/IconCircleLabelList"/>
    <dgm:cxn modelId="{680B73B8-9DEE-466D-8177-AEBEAE088DD8}" type="presParOf" srcId="{0A5E4EF1-0508-4504-A253-9696C5A8C663}" destId="{EF00E47C-052A-4D73-89AA-0FF7753F28A0}" srcOrd="3" destOrd="0" presId="urn:microsoft.com/office/officeart/2018/5/layout/IconCircleLabelList"/>
    <dgm:cxn modelId="{2664F384-56C2-4F20-A134-389ECDEF22B7}" type="presParOf" srcId="{B4794A51-935C-49E9-9CE4-3DA8442483E9}" destId="{508DEA49-22E9-4C4E-813D-1D60BF5D5950}" srcOrd="3" destOrd="0" presId="urn:microsoft.com/office/officeart/2018/5/layout/IconCircleLabelList"/>
    <dgm:cxn modelId="{F406614F-750A-4E72-9727-E87D890095FE}" type="presParOf" srcId="{B4794A51-935C-49E9-9CE4-3DA8442483E9}" destId="{0678D5CC-653D-4B0A-902A-1C2CF6E8FC22}" srcOrd="4" destOrd="0" presId="urn:microsoft.com/office/officeart/2018/5/layout/IconCircleLabelList"/>
    <dgm:cxn modelId="{18B70302-6099-46A5-8BAC-FDAC6C50E5B0}" type="presParOf" srcId="{0678D5CC-653D-4B0A-902A-1C2CF6E8FC22}" destId="{7D7C1A80-E1D3-43D1-AA1B-AF99BD2BC370}" srcOrd="0" destOrd="0" presId="urn:microsoft.com/office/officeart/2018/5/layout/IconCircleLabelList"/>
    <dgm:cxn modelId="{2A94B1AC-763E-47C3-BECA-855C26E5DE0A}" type="presParOf" srcId="{0678D5CC-653D-4B0A-902A-1C2CF6E8FC22}" destId="{FECDE848-D33E-4075-8444-C732B32F3541}" srcOrd="1" destOrd="0" presId="urn:microsoft.com/office/officeart/2018/5/layout/IconCircleLabelList"/>
    <dgm:cxn modelId="{6F1A949B-9EBC-4E82-8FB3-3CDC52BB3227}" type="presParOf" srcId="{0678D5CC-653D-4B0A-902A-1C2CF6E8FC22}" destId="{E38634D1-A58D-4704-835E-F858F3CD7678}" srcOrd="2" destOrd="0" presId="urn:microsoft.com/office/officeart/2018/5/layout/IconCircleLabelList"/>
    <dgm:cxn modelId="{E088FB42-77ED-4ACC-BFF2-68CFEBC5F1C8}" type="presParOf" srcId="{0678D5CC-653D-4B0A-902A-1C2CF6E8FC22}" destId="{ED066A5F-18F6-4B87-B7F9-69F969A5625C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9932B81-BE80-486A-AAB8-7C15205BE0D6}" type="doc">
      <dgm:prSet loTypeId="urn:microsoft.com/office/officeart/2005/8/layout/vList5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1D50172-74D1-4860-B84F-DD2402C8AEE5}">
      <dgm:prSet/>
      <dgm:spPr/>
      <dgm:t>
        <a:bodyPr/>
        <a:lstStyle/>
        <a:p>
          <a:r>
            <a:rPr lang="en-US" dirty="0"/>
            <a:t>Timekeeping</a:t>
          </a:r>
        </a:p>
      </dgm:t>
    </dgm:pt>
    <dgm:pt modelId="{9A9D37FE-4F8C-4AEA-B1EA-12223AC779EA}" type="parTrans" cxnId="{0EA62AAC-A489-4ED1-A3FE-212CBB1FD497}">
      <dgm:prSet/>
      <dgm:spPr/>
      <dgm:t>
        <a:bodyPr/>
        <a:lstStyle/>
        <a:p>
          <a:endParaRPr lang="en-US"/>
        </a:p>
      </dgm:t>
    </dgm:pt>
    <dgm:pt modelId="{D8FF8455-08AA-4F22-B993-80CD78FADC49}" type="sibTrans" cxnId="{0EA62AAC-A489-4ED1-A3FE-212CBB1FD497}">
      <dgm:prSet/>
      <dgm:spPr/>
      <dgm:t>
        <a:bodyPr/>
        <a:lstStyle/>
        <a:p>
          <a:endParaRPr lang="en-US"/>
        </a:p>
      </dgm:t>
    </dgm:pt>
    <dgm:pt modelId="{E2AD1D8E-6688-4636-AAD1-5C30893F05D0}">
      <dgm:prSet custT="1"/>
      <dgm:spPr/>
      <dgm:t>
        <a:bodyPr/>
        <a:lstStyle/>
        <a:p>
          <a:r>
            <a:rPr lang="en-US" sz="1800" b="1" dirty="0"/>
            <a:t>Timekeeping is essential!  School opens at </a:t>
          </a:r>
          <a:r>
            <a:rPr lang="en-US" sz="1800" b="1" dirty="0">
              <a:latin typeface="Century Gothic" panose="020B0502020202020204"/>
            </a:rPr>
            <a:t>8:50</a:t>
          </a:r>
          <a:r>
            <a:rPr lang="en-US" sz="1800" b="1" dirty="0"/>
            <a:t> and the learning starts immediately.</a:t>
          </a:r>
        </a:p>
      </dgm:t>
    </dgm:pt>
    <dgm:pt modelId="{781EB79A-A3B4-42B8-B414-54CFACBA3814}" type="parTrans" cxnId="{893FCC13-7C39-4E61-8E50-75950A6336CB}">
      <dgm:prSet/>
      <dgm:spPr/>
      <dgm:t>
        <a:bodyPr/>
        <a:lstStyle/>
        <a:p>
          <a:endParaRPr lang="en-US"/>
        </a:p>
      </dgm:t>
    </dgm:pt>
    <dgm:pt modelId="{F4235A41-10D2-4327-972D-D6E6E0D16A76}" type="sibTrans" cxnId="{893FCC13-7C39-4E61-8E50-75950A6336CB}">
      <dgm:prSet/>
      <dgm:spPr/>
      <dgm:t>
        <a:bodyPr/>
        <a:lstStyle/>
        <a:p>
          <a:endParaRPr lang="en-US"/>
        </a:p>
      </dgm:t>
    </dgm:pt>
    <dgm:pt modelId="{3390E7A7-66F8-402F-8628-5AE3D77A26FF}">
      <dgm:prSet/>
      <dgm:spPr/>
      <dgm:t>
        <a:bodyPr/>
        <a:lstStyle/>
        <a:p>
          <a:r>
            <a:rPr lang="en-US" dirty="0"/>
            <a:t>Boosters</a:t>
          </a:r>
        </a:p>
      </dgm:t>
    </dgm:pt>
    <dgm:pt modelId="{F62F269E-4124-4EE0-80D4-385925A37DF0}" type="parTrans" cxnId="{2F612412-AE3D-4AF1-B00E-8F4E15942DA4}">
      <dgm:prSet/>
      <dgm:spPr/>
      <dgm:t>
        <a:bodyPr/>
        <a:lstStyle/>
        <a:p>
          <a:endParaRPr lang="en-US"/>
        </a:p>
      </dgm:t>
    </dgm:pt>
    <dgm:pt modelId="{07CE680F-5D82-40FB-B2A0-D04ACACEEE0A}" type="sibTrans" cxnId="{2F612412-AE3D-4AF1-B00E-8F4E15942DA4}">
      <dgm:prSet/>
      <dgm:spPr/>
      <dgm:t>
        <a:bodyPr/>
        <a:lstStyle/>
        <a:p>
          <a:endParaRPr lang="en-US"/>
        </a:p>
      </dgm:t>
    </dgm:pt>
    <dgm:pt modelId="{CC3F4A05-8B80-4CB4-9970-699D4B41A1CE}">
      <dgm:prSet custT="1"/>
      <dgm:spPr/>
      <dgm:t>
        <a:bodyPr/>
        <a:lstStyle/>
        <a:p>
          <a:r>
            <a:rPr lang="en-US" sz="1800" b="1" dirty="0"/>
            <a:t>Ensure your child attends any booster groups that they have been selected for</a:t>
          </a:r>
        </a:p>
      </dgm:t>
    </dgm:pt>
    <dgm:pt modelId="{8D273BE6-E7E7-440C-8B95-CB44FF33F885}" type="parTrans" cxnId="{B3504FEC-B36D-44F2-B7C1-FFC86F4E68EB}">
      <dgm:prSet/>
      <dgm:spPr/>
      <dgm:t>
        <a:bodyPr/>
        <a:lstStyle/>
        <a:p>
          <a:endParaRPr lang="en-US"/>
        </a:p>
      </dgm:t>
    </dgm:pt>
    <dgm:pt modelId="{632986D7-E003-4E9C-921D-FF38D2C5003F}" type="sibTrans" cxnId="{B3504FEC-B36D-44F2-B7C1-FFC86F4E68EB}">
      <dgm:prSet/>
      <dgm:spPr/>
      <dgm:t>
        <a:bodyPr/>
        <a:lstStyle/>
        <a:p>
          <a:endParaRPr lang="en-US"/>
        </a:p>
      </dgm:t>
    </dgm:pt>
    <dgm:pt modelId="{366CB7F9-FCFA-4ABE-AB94-A1594637F0D3}">
      <dgm:prSet/>
      <dgm:spPr/>
      <dgm:t>
        <a:bodyPr/>
        <a:lstStyle/>
        <a:p>
          <a:r>
            <a:rPr lang="en-US" dirty="0"/>
            <a:t>Avoid</a:t>
          </a:r>
        </a:p>
      </dgm:t>
    </dgm:pt>
    <dgm:pt modelId="{08937116-C742-4C2D-9CAE-D64D1DBAFB18}" type="parTrans" cxnId="{580DA2B7-CB9F-4439-84A1-4CB62DEE980A}">
      <dgm:prSet/>
      <dgm:spPr/>
      <dgm:t>
        <a:bodyPr/>
        <a:lstStyle/>
        <a:p>
          <a:endParaRPr lang="en-US"/>
        </a:p>
      </dgm:t>
    </dgm:pt>
    <dgm:pt modelId="{D953F422-742D-4A36-A21E-D44AFF389E54}" type="sibTrans" cxnId="{580DA2B7-CB9F-4439-84A1-4CB62DEE980A}">
      <dgm:prSet/>
      <dgm:spPr/>
      <dgm:t>
        <a:bodyPr/>
        <a:lstStyle/>
        <a:p>
          <a:endParaRPr lang="en-US"/>
        </a:p>
      </dgm:t>
    </dgm:pt>
    <dgm:pt modelId="{54030620-E8E0-40EA-B038-7F673EAAC8FF}">
      <dgm:prSet custT="1"/>
      <dgm:spPr/>
      <dgm:t>
        <a:bodyPr/>
        <a:lstStyle/>
        <a:p>
          <a:r>
            <a:rPr lang="en-US" sz="1800" b="1"/>
            <a:t>Avoid making appointments during the school day – especially during SATS week </a:t>
          </a:r>
        </a:p>
      </dgm:t>
    </dgm:pt>
    <dgm:pt modelId="{2AE26B05-E39F-4113-993E-3A0CB13D91EB}" type="parTrans" cxnId="{A9C32921-2ECE-4624-866B-273A9BC0F65E}">
      <dgm:prSet/>
      <dgm:spPr/>
      <dgm:t>
        <a:bodyPr/>
        <a:lstStyle/>
        <a:p>
          <a:endParaRPr lang="en-US"/>
        </a:p>
      </dgm:t>
    </dgm:pt>
    <dgm:pt modelId="{BBA1D501-44A5-44EE-94AC-C08BA512AEC7}" type="sibTrans" cxnId="{A9C32921-2ECE-4624-866B-273A9BC0F65E}">
      <dgm:prSet/>
      <dgm:spPr/>
      <dgm:t>
        <a:bodyPr/>
        <a:lstStyle/>
        <a:p>
          <a:endParaRPr lang="en-US"/>
        </a:p>
      </dgm:t>
    </dgm:pt>
    <dgm:pt modelId="{333C391A-F6E5-469C-B3EB-C73F8D8314D2}">
      <dgm:prSet/>
      <dgm:spPr/>
      <dgm:t>
        <a:bodyPr/>
        <a:lstStyle/>
        <a:p>
          <a:r>
            <a:rPr lang="en-US" dirty="0"/>
            <a:t>Encourage</a:t>
          </a:r>
        </a:p>
      </dgm:t>
    </dgm:pt>
    <dgm:pt modelId="{A6D90C5E-2C21-41E0-A01F-7970094950BB}" type="parTrans" cxnId="{06117AB9-08D8-486D-9D9E-5C4DC79B5E77}">
      <dgm:prSet/>
      <dgm:spPr/>
      <dgm:t>
        <a:bodyPr/>
        <a:lstStyle/>
        <a:p>
          <a:endParaRPr lang="en-US"/>
        </a:p>
      </dgm:t>
    </dgm:pt>
    <dgm:pt modelId="{3145F734-B589-4417-8C08-52CE200C36F6}" type="sibTrans" cxnId="{06117AB9-08D8-486D-9D9E-5C4DC79B5E77}">
      <dgm:prSet/>
      <dgm:spPr/>
      <dgm:t>
        <a:bodyPr/>
        <a:lstStyle/>
        <a:p>
          <a:endParaRPr lang="en-US"/>
        </a:p>
      </dgm:t>
    </dgm:pt>
    <dgm:pt modelId="{D8E33B05-E585-4CB8-B930-B764DE0B7053}">
      <dgm:prSet custT="1"/>
      <dgm:spPr/>
      <dgm:t>
        <a:bodyPr/>
        <a:lstStyle/>
        <a:p>
          <a:r>
            <a:rPr lang="en-US" sz="1800" b="1" dirty="0"/>
            <a:t>Encourage healthy learning habits and support your child with completing any home learning</a:t>
          </a:r>
        </a:p>
      </dgm:t>
    </dgm:pt>
    <dgm:pt modelId="{FE0FD6AB-7696-4C96-82DE-03F0BF0E25DF}" type="parTrans" cxnId="{D28E58DF-C968-489F-B778-33F7444C3528}">
      <dgm:prSet/>
      <dgm:spPr/>
      <dgm:t>
        <a:bodyPr/>
        <a:lstStyle/>
        <a:p>
          <a:endParaRPr lang="en-US"/>
        </a:p>
      </dgm:t>
    </dgm:pt>
    <dgm:pt modelId="{706382F7-F527-4551-BEA8-FB6C72262DCA}" type="sibTrans" cxnId="{D28E58DF-C968-489F-B778-33F7444C3528}">
      <dgm:prSet/>
      <dgm:spPr/>
      <dgm:t>
        <a:bodyPr/>
        <a:lstStyle/>
        <a:p>
          <a:endParaRPr lang="en-US"/>
        </a:p>
      </dgm:t>
    </dgm:pt>
    <dgm:pt modelId="{6FFF56F3-89B9-4D74-B398-6C2AA0B2C131}">
      <dgm:prSet/>
      <dgm:spPr/>
      <dgm:t>
        <a:bodyPr/>
        <a:lstStyle/>
        <a:p>
          <a:r>
            <a:rPr lang="en-GB" dirty="0"/>
            <a:t>Diet</a:t>
          </a:r>
        </a:p>
      </dgm:t>
    </dgm:pt>
    <dgm:pt modelId="{3EDBAE30-6E7D-488F-A977-7BEF934FA40E}" type="parTrans" cxnId="{E9B252EA-AFDF-4A6E-B8E8-F0219A3E0AD2}">
      <dgm:prSet/>
      <dgm:spPr/>
      <dgm:t>
        <a:bodyPr/>
        <a:lstStyle/>
        <a:p>
          <a:endParaRPr lang="en-GB"/>
        </a:p>
      </dgm:t>
    </dgm:pt>
    <dgm:pt modelId="{119CAF06-7B58-44ED-B4B0-C80B5B66C81E}" type="sibTrans" cxnId="{E9B252EA-AFDF-4A6E-B8E8-F0219A3E0AD2}">
      <dgm:prSet/>
      <dgm:spPr/>
      <dgm:t>
        <a:bodyPr/>
        <a:lstStyle/>
        <a:p>
          <a:endParaRPr lang="en-GB"/>
        </a:p>
      </dgm:t>
    </dgm:pt>
    <dgm:pt modelId="{4E1FB6F5-1E93-4E7D-83D0-BA8F35F2DF56}">
      <dgm:prSet custT="1"/>
      <dgm:spPr/>
      <dgm:t>
        <a:bodyPr/>
        <a:lstStyle/>
        <a:p>
          <a:r>
            <a:rPr lang="en-GB" sz="1800" b="1" dirty="0"/>
            <a:t>Provide your child with a healthy diet low on sugars, fat and salt.</a:t>
          </a:r>
        </a:p>
      </dgm:t>
    </dgm:pt>
    <dgm:pt modelId="{37077E21-5906-4969-B1FB-D3928994252C}" type="parTrans" cxnId="{E84FFBF6-78D2-46FC-BA4E-1223EB6C91D6}">
      <dgm:prSet/>
      <dgm:spPr/>
      <dgm:t>
        <a:bodyPr/>
        <a:lstStyle/>
        <a:p>
          <a:endParaRPr lang="en-GB"/>
        </a:p>
      </dgm:t>
    </dgm:pt>
    <dgm:pt modelId="{313A66F5-1DB8-4EF9-9993-3CADC0BA17B0}" type="sibTrans" cxnId="{E84FFBF6-78D2-46FC-BA4E-1223EB6C91D6}">
      <dgm:prSet/>
      <dgm:spPr/>
      <dgm:t>
        <a:bodyPr/>
        <a:lstStyle/>
        <a:p>
          <a:endParaRPr lang="en-GB"/>
        </a:p>
      </dgm:t>
    </dgm:pt>
    <dgm:pt modelId="{FD965FA3-237F-4252-B110-C7E949606955}" type="pres">
      <dgm:prSet presAssocID="{F9932B81-BE80-486A-AAB8-7C15205BE0D6}" presName="Name0" presStyleCnt="0">
        <dgm:presLayoutVars>
          <dgm:dir/>
          <dgm:animLvl val="lvl"/>
          <dgm:resizeHandles val="exact"/>
        </dgm:presLayoutVars>
      </dgm:prSet>
      <dgm:spPr/>
    </dgm:pt>
    <dgm:pt modelId="{3B9381B0-C5A0-4D1D-ABCA-A8FF513E1EF2}" type="pres">
      <dgm:prSet presAssocID="{51D50172-74D1-4860-B84F-DD2402C8AEE5}" presName="linNode" presStyleCnt="0"/>
      <dgm:spPr/>
    </dgm:pt>
    <dgm:pt modelId="{B82DD05E-8ABA-4080-875A-7F1CBD1CBDE1}" type="pres">
      <dgm:prSet presAssocID="{51D50172-74D1-4860-B84F-DD2402C8AEE5}" presName="parentText" presStyleLbl="node1" presStyleIdx="0" presStyleCnt="5" custScaleX="77642" custLinFactNeighborY="-229">
        <dgm:presLayoutVars>
          <dgm:chMax val="1"/>
          <dgm:bulletEnabled val="1"/>
        </dgm:presLayoutVars>
      </dgm:prSet>
      <dgm:spPr/>
    </dgm:pt>
    <dgm:pt modelId="{F7F58776-743C-4E8B-8209-D1620A14E377}" type="pres">
      <dgm:prSet presAssocID="{51D50172-74D1-4860-B84F-DD2402C8AEE5}" presName="descendantText" presStyleLbl="alignAccFollowNode1" presStyleIdx="0" presStyleCnt="5" custScaleX="112576" custScaleY="85811" custLinFactNeighborY="10025">
        <dgm:presLayoutVars>
          <dgm:bulletEnabled val="1"/>
        </dgm:presLayoutVars>
      </dgm:prSet>
      <dgm:spPr/>
    </dgm:pt>
    <dgm:pt modelId="{4B7ED50E-20BB-41CE-89AE-69223EB1F6E1}" type="pres">
      <dgm:prSet presAssocID="{D8FF8455-08AA-4F22-B993-80CD78FADC49}" presName="sp" presStyleCnt="0"/>
      <dgm:spPr/>
    </dgm:pt>
    <dgm:pt modelId="{769C6B3C-9594-4050-A27F-14E79933D573}" type="pres">
      <dgm:prSet presAssocID="{6FFF56F3-89B9-4D74-B398-6C2AA0B2C131}" presName="linNode" presStyleCnt="0"/>
      <dgm:spPr/>
    </dgm:pt>
    <dgm:pt modelId="{D8DB8198-A661-451B-A260-345BD1117D97}" type="pres">
      <dgm:prSet presAssocID="{6FFF56F3-89B9-4D74-B398-6C2AA0B2C131}" presName="parentText" presStyleLbl="node1" presStyleIdx="1" presStyleCnt="5" custScaleX="77642" custLinFactNeighborY="-229">
        <dgm:presLayoutVars>
          <dgm:chMax val="1"/>
          <dgm:bulletEnabled val="1"/>
        </dgm:presLayoutVars>
      </dgm:prSet>
      <dgm:spPr/>
    </dgm:pt>
    <dgm:pt modelId="{274EA84D-7101-43DB-B339-ED231E1961A8}" type="pres">
      <dgm:prSet presAssocID="{6FFF56F3-89B9-4D74-B398-6C2AA0B2C131}" presName="descendantText" presStyleLbl="alignAccFollowNode1" presStyleIdx="1" presStyleCnt="5" custScaleX="112576" custScaleY="85811" custLinFactNeighborY="8124">
        <dgm:presLayoutVars>
          <dgm:bulletEnabled val="1"/>
        </dgm:presLayoutVars>
      </dgm:prSet>
      <dgm:spPr/>
    </dgm:pt>
    <dgm:pt modelId="{46473678-7B80-429A-92E1-87ED103A9C77}" type="pres">
      <dgm:prSet presAssocID="{119CAF06-7B58-44ED-B4B0-C80B5B66C81E}" presName="sp" presStyleCnt="0"/>
      <dgm:spPr/>
    </dgm:pt>
    <dgm:pt modelId="{4A4C1E37-CDFB-4FD5-A6CE-9734DFDFEDAA}" type="pres">
      <dgm:prSet presAssocID="{3390E7A7-66F8-402F-8628-5AE3D77A26FF}" presName="linNode" presStyleCnt="0"/>
      <dgm:spPr/>
    </dgm:pt>
    <dgm:pt modelId="{15C46176-E876-440E-8141-61EF414FDAE0}" type="pres">
      <dgm:prSet presAssocID="{3390E7A7-66F8-402F-8628-5AE3D77A26FF}" presName="parentText" presStyleLbl="node1" presStyleIdx="2" presStyleCnt="5" custScaleX="77642" custLinFactNeighborY="-229">
        <dgm:presLayoutVars>
          <dgm:chMax val="1"/>
          <dgm:bulletEnabled val="1"/>
        </dgm:presLayoutVars>
      </dgm:prSet>
      <dgm:spPr/>
    </dgm:pt>
    <dgm:pt modelId="{6DC44374-6298-4DE3-AB4B-B75070066BA6}" type="pres">
      <dgm:prSet presAssocID="{3390E7A7-66F8-402F-8628-5AE3D77A26FF}" presName="descendantText" presStyleLbl="alignAccFollowNode1" presStyleIdx="2" presStyleCnt="5" custScaleX="112576" custScaleY="85811" custLinFactNeighborY="8124">
        <dgm:presLayoutVars>
          <dgm:bulletEnabled val="1"/>
        </dgm:presLayoutVars>
      </dgm:prSet>
      <dgm:spPr/>
    </dgm:pt>
    <dgm:pt modelId="{A8F49BDA-9E03-4FD4-9D99-D15AEF436833}" type="pres">
      <dgm:prSet presAssocID="{07CE680F-5D82-40FB-B2A0-D04ACACEEE0A}" presName="sp" presStyleCnt="0"/>
      <dgm:spPr/>
    </dgm:pt>
    <dgm:pt modelId="{3D96DB71-4C44-4C8E-B346-F61F851C2303}" type="pres">
      <dgm:prSet presAssocID="{366CB7F9-FCFA-4ABE-AB94-A1594637F0D3}" presName="linNode" presStyleCnt="0"/>
      <dgm:spPr/>
    </dgm:pt>
    <dgm:pt modelId="{2EAF4998-BC4A-4A50-96A6-A57CE2BB8554}" type="pres">
      <dgm:prSet presAssocID="{366CB7F9-FCFA-4ABE-AB94-A1594637F0D3}" presName="parentText" presStyleLbl="node1" presStyleIdx="3" presStyleCnt="5" custScaleX="77642">
        <dgm:presLayoutVars>
          <dgm:chMax val="1"/>
          <dgm:bulletEnabled val="1"/>
        </dgm:presLayoutVars>
      </dgm:prSet>
      <dgm:spPr/>
    </dgm:pt>
    <dgm:pt modelId="{4719B20B-DD0B-4CA0-A39F-E154C7389454}" type="pres">
      <dgm:prSet presAssocID="{366CB7F9-FCFA-4ABE-AB94-A1594637F0D3}" presName="descendantText" presStyleLbl="alignAccFollowNode1" presStyleIdx="3" presStyleCnt="5" custScaleX="112576" custScaleY="85811" custLinFactNeighborY="19880">
        <dgm:presLayoutVars>
          <dgm:bulletEnabled val="1"/>
        </dgm:presLayoutVars>
      </dgm:prSet>
      <dgm:spPr/>
    </dgm:pt>
    <dgm:pt modelId="{0DE598CC-2816-4319-98D9-3FD41E71C120}" type="pres">
      <dgm:prSet presAssocID="{D953F422-742D-4A36-A21E-D44AFF389E54}" presName="sp" presStyleCnt="0"/>
      <dgm:spPr/>
    </dgm:pt>
    <dgm:pt modelId="{6EC885EB-B3E6-4091-A316-C07387442879}" type="pres">
      <dgm:prSet presAssocID="{333C391A-F6E5-469C-B3EB-C73F8D8314D2}" presName="linNode" presStyleCnt="0"/>
      <dgm:spPr/>
    </dgm:pt>
    <dgm:pt modelId="{5083CF6B-C2D8-4A5C-81BE-E829A477D532}" type="pres">
      <dgm:prSet presAssocID="{333C391A-F6E5-469C-B3EB-C73F8D8314D2}" presName="parentText" presStyleLbl="node1" presStyleIdx="4" presStyleCnt="5" custScaleX="77642">
        <dgm:presLayoutVars>
          <dgm:chMax val="1"/>
          <dgm:bulletEnabled val="1"/>
        </dgm:presLayoutVars>
      </dgm:prSet>
      <dgm:spPr/>
    </dgm:pt>
    <dgm:pt modelId="{3DA8B17C-6608-4D8F-9232-BCEB552B1202}" type="pres">
      <dgm:prSet presAssocID="{333C391A-F6E5-469C-B3EB-C73F8D8314D2}" presName="descendantText" presStyleLbl="alignAccFollowNode1" presStyleIdx="4" presStyleCnt="5" custScaleX="112576" custScaleY="85811" custLinFactNeighborY="19880">
        <dgm:presLayoutVars>
          <dgm:bulletEnabled val="1"/>
        </dgm:presLayoutVars>
      </dgm:prSet>
      <dgm:spPr/>
    </dgm:pt>
  </dgm:ptLst>
  <dgm:cxnLst>
    <dgm:cxn modelId="{2F612412-AE3D-4AF1-B00E-8F4E15942DA4}" srcId="{F9932B81-BE80-486A-AAB8-7C15205BE0D6}" destId="{3390E7A7-66F8-402F-8628-5AE3D77A26FF}" srcOrd="2" destOrd="0" parTransId="{F62F269E-4124-4EE0-80D4-385925A37DF0}" sibTransId="{07CE680F-5D82-40FB-B2A0-D04ACACEEE0A}"/>
    <dgm:cxn modelId="{893FCC13-7C39-4E61-8E50-75950A6336CB}" srcId="{51D50172-74D1-4860-B84F-DD2402C8AEE5}" destId="{E2AD1D8E-6688-4636-AAD1-5C30893F05D0}" srcOrd="0" destOrd="0" parTransId="{781EB79A-A3B4-42B8-B414-54CFACBA3814}" sibTransId="{F4235A41-10D2-4327-972D-D6E6E0D16A76}"/>
    <dgm:cxn modelId="{CC594114-1CAB-424F-B884-A7373F39FAAD}" type="presOf" srcId="{E2AD1D8E-6688-4636-AAD1-5C30893F05D0}" destId="{F7F58776-743C-4E8B-8209-D1620A14E377}" srcOrd="0" destOrd="0" presId="urn:microsoft.com/office/officeart/2005/8/layout/vList5"/>
    <dgm:cxn modelId="{5F16D618-2367-4E1A-8850-C30F6369AB4A}" type="presOf" srcId="{51D50172-74D1-4860-B84F-DD2402C8AEE5}" destId="{B82DD05E-8ABA-4080-875A-7F1CBD1CBDE1}" srcOrd="0" destOrd="0" presId="urn:microsoft.com/office/officeart/2005/8/layout/vList5"/>
    <dgm:cxn modelId="{E1D8681E-AE98-4127-B4B6-54CA1B1527F7}" type="presOf" srcId="{54030620-E8E0-40EA-B038-7F673EAAC8FF}" destId="{4719B20B-DD0B-4CA0-A39F-E154C7389454}" srcOrd="0" destOrd="0" presId="urn:microsoft.com/office/officeart/2005/8/layout/vList5"/>
    <dgm:cxn modelId="{F1B3BA1E-15EC-4EA6-BFAB-C1D36248E021}" type="presOf" srcId="{333C391A-F6E5-469C-B3EB-C73F8D8314D2}" destId="{5083CF6B-C2D8-4A5C-81BE-E829A477D532}" srcOrd="0" destOrd="0" presId="urn:microsoft.com/office/officeart/2005/8/layout/vList5"/>
    <dgm:cxn modelId="{A9C32921-2ECE-4624-866B-273A9BC0F65E}" srcId="{366CB7F9-FCFA-4ABE-AB94-A1594637F0D3}" destId="{54030620-E8E0-40EA-B038-7F673EAAC8FF}" srcOrd="0" destOrd="0" parTransId="{2AE26B05-E39F-4113-993E-3A0CB13D91EB}" sibTransId="{BBA1D501-44A5-44EE-94AC-C08BA512AEC7}"/>
    <dgm:cxn modelId="{03F7652C-EAAC-42D4-970A-0722068A6E5F}" type="presOf" srcId="{3390E7A7-66F8-402F-8628-5AE3D77A26FF}" destId="{15C46176-E876-440E-8141-61EF414FDAE0}" srcOrd="0" destOrd="0" presId="urn:microsoft.com/office/officeart/2005/8/layout/vList5"/>
    <dgm:cxn modelId="{8155CB2E-F978-4A39-940B-70932ED255AA}" type="presOf" srcId="{CC3F4A05-8B80-4CB4-9970-699D4B41A1CE}" destId="{6DC44374-6298-4DE3-AB4B-B75070066BA6}" srcOrd="0" destOrd="0" presId="urn:microsoft.com/office/officeart/2005/8/layout/vList5"/>
    <dgm:cxn modelId="{48089D32-03A9-475E-92EB-7E57D4484924}" type="presOf" srcId="{6FFF56F3-89B9-4D74-B398-6C2AA0B2C131}" destId="{D8DB8198-A661-451B-A260-345BD1117D97}" srcOrd="0" destOrd="0" presId="urn:microsoft.com/office/officeart/2005/8/layout/vList5"/>
    <dgm:cxn modelId="{0B184E36-ADD2-4713-B6D6-890776416ECE}" type="presOf" srcId="{F9932B81-BE80-486A-AAB8-7C15205BE0D6}" destId="{FD965FA3-237F-4252-B110-C7E949606955}" srcOrd="0" destOrd="0" presId="urn:microsoft.com/office/officeart/2005/8/layout/vList5"/>
    <dgm:cxn modelId="{A187A352-9B35-4D98-8534-E66C065B7011}" type="presOf" srcId="{4E1FB6F5-1E93-4E7D-83D0-BA8F35F2DF56}" destId="{274EA84D-7101-43DB-B339-ED231E1961A8}" srcOrd="0" destOrd="0" presId="urn:microsoft.com/office/officeart/2005/8/layout/vList5"/>
    <dgm:cxn modelId="{61E659A4-579E-4A94-91A1-362062116C3F}" type="presOf" srcId="{D8E33B05-E585-4CB8-B930-B764DE0B7053}" destId="{3DA8B17C-6608-4D8F-9232-BCEB552B1202}" srcOrd="0" destOrd="0" presId="urn:microsoft.com/office/officeart/2005/8/layout/vList5"/>
    <dgm:cxn modelId="{0EA62AAC-A489-4ED1-A3FE-212CBB1FD497}" srcId="{F9932B81-BE80-486A-AAB8-7C15205BE0D6}" destId="{51D50172-74D1-4860-B84F-DD2402C8AEE5}" srcOrd="0" destOrd="0" parTransId="{9A9D37FE-4F8C-4AEA-B1EA-12223AC779EA}" sibTransId="{D8FF8455-08AA-4F22-B993-80CD78FADC49}"/>
    <dgm:cxn modelId="{580DA2B7-CB9F-4439-84A1-4CB62DEE980A}" srcId="{F9932B81-BE80-486A-AAB8-7C15205BE0D6}" destId="{366CB7F9-FCFA-4ABE-AB94-A1594637F0D3}" srcOrd="3" destOrd="0" parTransId="{08937116-C742-4C2D-9CAE-D64D1DBAFB18}" sibTransId="{D953F422-742D-4A36-A21E-D44AFF389E54}"/>
    <dgm:cxn modelId="{06117AB9-08D8-486D-9D9E-5C4DC79B5E77}" srcId="{F9932B81-BE80-486A-AAB8-7C15205BE0D6}" destId="{333C391A-F6E5-469C-B3EB-C73F8D8314D2}" srcOrd="4" destOrd="0" parTransId="{A6D90C5E-2C21-41E0-A01F-7970094950BB}" sibTransId="{3145F734-B589-4417-8C08-52CE200C36F6}"/>
    <dgm:cxn modelId="{D28E58DF-C968-489F-B778-33F7444C3528}" srcId="{333C391A-F6E5-469C-B3EB-C73F8D8314D2}" destId="{D8E33B05-E585-4CB8-B930-B764DE0B7053}" srcOrd="0" destOrd="0" parTransId="{FE0FD6AB-7696-4C96-82DE-03F0BF0E25DF}" sibTransId="{706382F7-F527-4551-BEA8-FB6C72262DCA}"/>
    <dgm:cxn modelId="{F321F1E9-6C64-4E28-AF61-EC20C14F705D}" type="presOf" srcId="{366CB7F9-FCFA-4ABE-AB94-A1594637F0D3}" destId="{2EAF4998-BC4A-4A50-96A6-A57CE2BB8554}" srcOrd="0" destOrd="0" presId="urn:microsoft.com/office/officeart/2005/8/layout/vList5"/>
    <dgm:cxn modelId="{E9B252EA-AFDF-4A6E-B8E8-F0219A3E0AD2}" srcId="{F9932B81-BE80-486A-AAB8-7C15205BE0D6}" destId="{6FFF56F3-89B9-4D74-B398-6C2AA0B2C131}" srcOrd="1" destOrd="0" parTransId="{3EDBAE30-6E7D-488F-A977-7BEF934FA40E}" sibTransId="{119CAF06-7B58-44ED-B4B0-C80B5B66C81E}"/>
    <dgm:cxn modelId="{B3504FEC-B36D-44F2-B7C1-FFC86F4E68EB}" srcId="{3390E7A7-66F8-402F-8628-5AE3D77A26FF}" destId="{CC3F4A05-8B80-4CB4-9970-699D4B41A1CE}" srcOrd="0" destOrd="0" parTransId="{8D273BE6-E7E7-440C-8B95-CB44FF33F885}" sibTransId="{632986D7-E003-4E9C-921D-FF38D2C5003F}"/>
    <dgm:cxn modelId="{E84FFBF6-78D2-46FC-BA4E-1223EB6C91D6}" srcId="{6FFF56F3-89B9-4D74-B398-6C2AA0B2C131}" destId="{4E1FB6F5-1E93-4E7D-83D0-BA8F35F2DF56}" srcOrd="0" destOrd="0" parTransId="{37077E21-5906-4969-B1FB-D3928994252C}" sibTransId="{313A66F5-1DB8-4EF9-9993-3CADC0BA17B0}"/>
    <dgm:cxn modelId="{BCFE30FD-B440-4841-BD62-372BAD4FBBF2}" type="presParOf" srcId="{FD965FA3-237F-4252-B110-C7E949606955}" destId="{3B9381B0-C5A0-4D1D-ABCA-A8FF513E1EF2}" srcOrd="0" destOrd="0" presId="urn:microsoft.com/office/officeart/2005/8/layout/vList5"/>
    <dgm:cxn modelId="{BFC63AF8-B6F8-4133-A782-343B2EF6FFF5}" type="presParOf" srcId="{3B9381B0-C5A0-4D1D-ABCA-A8FF513E1EF2}" destId="{B82DD05E-8ABA-4080-875A-7F1CBD1CBDE1}" srcOrd="0" destOrd="0" presId="urn:microsoft.com/office/officeart/2005/8/layout/vList5"/>
    <dgm:cxn modelId="{02D505D0-EBAC-40D2-BD24-422B2B538E1F}" type="presParOf" srcId="{3B9381B0-C5A0-4D1D-ABCA-A8FF513E1EF2}" destId="{F7F58776-743C-4E8B-8209-D1620A14E377}" srcOrd="1" destOrd="0" presId="urn:microsoft.com/office/officeart/2005/8/layout/vList5"/>
    <dgm:cxn modelId="{4A5E1B6C-3FD8-4576-A05E-4A9C2A3F1821}" type="presParOf" srcId="{FD965FA3-237F-4252-B110-C7E949606955}" destId="{4B7ED50E-20BB-41CE-89AE-69223EB1F6E1}" srcOrd="1" destOrd="0" presId="urn:microsoft.com/office/officeart/2005/8/layout/vList5"/>
    <dgm:cxn modelId="{7D3CE323-EDF1-461F-9822-3667AC8CC029}" type="presParOf" srcId="{FD965FA3-237F-4252-B110-C7E949606955}" destId="{769C6B3C-9594-4050-A27F-14E79933D573}" srcOrd="2" destOrd="0" presId="urn:microsoft.com/office/officeart/2005/8/layout/vList5"/>
    <dgm:cxn modelId="{DBDDCC13-8C2F-4201-AC78-291CB8C66D08}" type="presParOf" srcId="{769C6B3C-9594-4050-A27F-14E79933D573}" destId="{D8DB8198-A661-451B-A260-345BD1117D97}" srcOrd="0" destOrd="0" presId="urn:microsoft.com/office/officeart/2005/8/layout/vList5"/>
    <dgm:cxn modelId="{86838FFB-5318-4604-A5CE-4988DCF894BC}" type="presParOf" srcId="{769C6B3C-9594-4050-A27F-14E79933D573}" destId="{274EA84D-7101-43DB-B339-ED231E1961A8}" srcOrd="1" destOrd="0" presId="urn:microsoft.com/office/officeart/2005/8/layout/vList5"/>
    <dgm:cxn modelId="{B72990C3-76C9-4032-B208-8EA5F45DA3E7}" type="presParOf" srcId="{FD965FA3-237F-4252-B110-C7E949606955}" destId="{46473678-7B80-429A-92E1-87ED103A9C77}" srcOrd="3" destOrd="0" presId="urn:microsoft.com/office/officeart/2005/8/layout/vList5"/>
    <dgm:cxn modelId="{E156674C-9032-4CAB-98BC-F28410A394BE}" type="presParOf" srcId="{FD965FA3-237F-4252-B110-C7E949606955}" destId="{4A4C1E37-CDFB-4FD5-A6CE-9734DFDFEDAA}" srcOrd="4" destOrd="0" presId="urn:microsoft.com/office/officeart/2005/8/layout/vList5"/>
    <dgm:cxn modelId="{7329D037-6D7A-4B30-8599-701899B96BE8}" type="presParOf" srcId="{4A4C1E37-CDFB-4FD5-A6CE-9734DFDFEDAA}" destId="{15C46176-E876-440E-8141-61EF414FDAE0}" srcOrd="0" destOrd="0" presId="urn:microsoft.com/office/officeart/2005/8/layout/vList5"/>
    <dgm:cxn modelId="{DCC2674C-8563-4722-9BF8-5DA41D017550}" type="presParOf" srcId="{4A4C1E37-CDFB-4FD5-A6CE-9734DFDFEDAA}" destId="{6DC44374-6298-4DE3-AB4B-B75070066BA6}" srcOrd="1" destOrd="0" presId="urn:microsoft.com/office/officeart/2005/8/layout/vList5"/>
    <dgm:cxn modelId="{095BF038-F97A-4025-914F-30E6A1ABD72E}" type="presParOf" srcId="{FD965FA3-237F-4252-B110-C7E949606955}" destId="{A8F49BDA-9E03-4FD4-9D99-D15AEF436833}" srcOrd="5" destOrd="0" presId="urn:microsoft.com/office/officeart/2005/8/layout/vList5"/>
    <dgm:cxn modelId="{1B474E7B-0FB0-4713-849B-5A456197C538}" type="presParOf" srcId="{FD965FA3-237F-4252-B110-C7E949606955}" destId="{3D96DB71-4C44-4C8E-B346-F61F851C2303}" srcOrd="6" destOrd="0" presId="urn:microsoft.com/office/officeart/2005/8/layout/vList5"/>
    <dgm:cxn modelId="{917B9F4E-7D67-4100-ACDC-E3CE312A16F2}" type="presParOf" srcId="{3D96DB71-4C44-4C8E-B346-F61F851C2303}" destId="{2EAF4998-BC4A-4A50-96A6-A57CE2BB8554}" srcOrd="0" destOrd="0" presId="urn:microsoft.com/office/officeart/2005/8/layout/vList5"/>
    <dgm:cxn modelId="{A7198E98-4A17-47F4-9CDC-4D0B5227ABF7}" type="presParOf" srcId="{3D96DB71-4C44-4C8E-B346-F61F851C2303}" destId="{4719B20B-DD0B-4CA0-A39F-E154C7389454}" srcOrd="1" destOrd="0" presId="urn:microsoft.com/office/officeart/2005/8/layout/vList5"/>
    <dgm:cxn modelId="{2076A4F0-90E5-43CD-81BB-A39FABA35380}" type="presParOf" srcId="{FD965FA3-237F-4252-B110-C7E949606955}" destId="{0DE598CC-2816-4319-98D9-3FD41E71C120}" srcOrd="7" destOrd="0" presId="urn:microsoft.com/office/officeart/2005/8/layout/vList5"/>
    <dgm:cxn modelId="{74BA70E6-279A-46E0-BA30-8F0584D0C931}" type="presParOf" srcId="{FD965FA3-237F-4252-B110-C7E949606955}" destId="{6EC885EB-B3E6-4091-A316-C07387442879}" srcOrd="8" destOrd="0" presId="urn:microsoft.com/office/officeart/2005/8/layout/vList5"/>
    <dgm:cxn modelId="{8328BA7A-4AEF-4F7B-8C5D-9CEA77DBD58A}" type="presParOf" srcId="{6EC885EB-B3E6-4091-A316-C07387442879}" destId="{5083CF6B-C2D8-4A5C-81BE-E829A477D532}" srcOrd="0" destOrd="0" presId="urn:microsoft.com/office/officeart/2005/8/layout/vList5"/>
    <dgm:cxn modelId="{DA0E584D-3933-48A7-9773-79D2E4A9FFA8}" type="presParOf" srcId="{6EC885EB-B3E6-4091-A316-C07387442879}" destId="{3DA8B17C-6608-4D8F-9232-BCEB552B120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2D12AF7-A26A-40B2-83CC-B87F1422EC4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CBC2EB4-9ED1-4C28-B286-AE73AB909C95}">
      <dgm:prSet/>
      <dgm:spPr/>
      <dgm:t>
        <a:bodyPr/>
        <a:lstStyle/>
        <a:p>
          <a:pPr rtl="0"/>
          <a:r>
            <a:rPr lang="en-GB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Establish routines</a:t>
          </a:r>
          <a:endParaRPr lang="en-GB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9173B3-3898-4C7B-964A-657D85B7243D}" type="parTrans" cxnId="{2C127CF9-2C9E-4656-A625-A55E2652210C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8984B1-80EA-4AF4-860A-414F63BB5248}" type="sibTrans" cxnId="{2C127CF9-2C9E-4656-A625-A55E2652210C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31EBBE6-03AB-4D97-A538-63DFA8678222}">
      <dgm:prSet/>
      <dgm:spPr/>
      <dgm:t>
        <a:bodyPr/>
        <a:lstStyle/>
        <a:p>
          <a:pPr rtl="0"/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TTRS</a:t>
          </a: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,</a:t>
          </a: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GB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LbQ</a:t>
          </a: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 </a:t>
          </a: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and </a:t>
          </a:r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Spellings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FA6A62-BB97-4978-967B-DBE80B363055}" type="parTrans" cxnId="{013F0829-023E-4CAF-A2D0-9F3546E0FA40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9DB520-DFCB-4FEE-987F-F1017C9A82A7}" type="sibTrans" cxnId="{013F0829-023E-4CAF-A2D0-9F3546E0FA40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CE2EEEE-AA57-4F4C-BC46-C24BF7D4275C}">
      <dgm:prSet/>
      <dgm:spPr/>
      <dgm:t>
        <a:bodyPr/>
        <a:lstStyle/>
        <a:p>
          <a:r>
            <a:rPr lang="en-GB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Reading</a:t>
          </a:r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3E3CC9D-75B5-4BBC-9558-D653D81E2424}" type="parTrans" cxnId="{8004BB30-F49D-4832-9015-28DD34E9FA17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6FC1A5-8F99-4DCD-82A9-135A7F4ED31F}" type="sibTrans" cxnId="{8004BB30-F49D-4832-9015-28DD34E9FA17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8F0A870-A30C-4897-8174-E4A4FF29438C}">
      <dgm:prSet/>
      <dgm:spPr/>
      <dgm:t>
        <a:bodyPr/>
        <a:lstStyle/>
        <a:p>
          <a:r>
            <a:rPr lang="en-GB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Talk about their learning</a:t>
          </a:r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F87876-760E-472A-B57F-6E2BE79B3A14}" type="parTrans" cxnId="{AD4D4586-1766-4D04-9D4D-9012AEBF611F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971D4F9-326C-4661-8D32-C0EC3784B6C6}" type="sibTrans" cxnId="{AD4D4586-1766-4D04-9D4D-9012AEBF611F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ADA838-D2C8-4230-9614-BE1F6117474C}">
      <dgm:prSet/>
      <dgm:spPr/>
      <dgm:t>
        <a:bodyPr/>
        <a:lstStyle/>
        <a:p>
          <a:pPr rtl="0"/>
          <a:r>
            <a: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Attend boosters if invited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E3680AB-A603-4A12-A143-BAFA05E53F53}" type="parTrans" cxnId="{F054EEA4-6EDD-4E9A-8938-272E6C784339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92E4A86-DFDE-4C96-B1E7-D1D7DAB2DF12}" type="sibTrans" cxnId="{F054EEA4-6EDD-4E9A-8938-272E6C784339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884C080-347B-4365-B02B-BA15FD255624}" type="pres">
      <dgm:prSet presAssocID="{92D12AF7-A26A-40B2-83CC-B87F1422EC44}" presName="root" presStyleCnt="0">
        <dgm:presLayoutVars>
          <dgm:dir/>
          <dgm:resizeHandles val="exact"/>
        </dgm:presLayoutVars>
      </dgm:prSet>
      <dgm:spPr/>
    </dgm:pt>
    <dgm:pt modelId="{2E3072D3-C7D4-423A-8B8B-4E4D713504B1}" type="pres">
      <dgm:prSet presAssocID="{3CBC2EB4-9ED1-4C28-B286-AE73AB909C95}" presName="compNode" presStyleCnt="0"/>
      <dgm:spPr/>
    </dgm:pt>
    <dgm:pt modelId="{FA617FB5-81B4-40AE-AC6E-8C07168E24D6}" type="pres">
      <dgm:prSet presAssocID="{3CBC2EB4-9ED1-4C28-B286-AE73AB909C95}" presName="bgRect" presStyleLbl="bgShp" presStyleIdx="0" presStyleCnt="5"/>
      <dgm:spPr/>
    </dgm:pt>
    <dgm:pt modelId="{5D6CBB08-D749-4E67-9E5E-547AFFDF8EA6}" type="pres">
      <dgm:prSet presAssocID="{3CBC2EB4-9ED1-4C28-B286-AE73AB909C9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C43D7DCA-86B6-4878-950B-24D2041BD155}" type="pres">
      <dgm:prSet presAssocID="{3CBC2EB4-9ED1-4C28-B286-AE73AB909C95}" presName="spaceRect" presStyleCnt="0"/>
      <dgm:spPr/>
    </dgm:pt>
    <dgm:pt modelId="{7169D8FF-928B-4A3E-8C53-6D19F8539D8C}" type="pres">
      <dgm:prSet presAssocID="{3CBC2EB4-9ED1-4C28-B286-AE73AB909C95}" presName="parTx" presStyleLbl="revTx" presStyleIdx="0" presStyleCnt="5">
        <dgm:presLayoutVars>
          <dgm:chMax val="0"/>
          <dgm:chPref val="0"/>
        </dgm:presLayoutVars>
      </dgm:prSet>
      <dgm:spPr/>
    </dgm:pt>
    <dgm:pt modelId="{2A1F210F-51DB-4319-8450-5FA945F9DF4B}" type="pres">
      <dgm:prSet presAssocID="{CE8984B1-80EA-4AF4-860A-414F63BB5248}" presName="sibTrans" presStyleCnt="0"/>
      <dgm:spPr/>
    </dgm:pt>
    <dgm:pt modelId="{5794541D-31DC-4737-BCFB-472D894C8D8D}" type="pres">
      <dgm:prSet presAssocID="{531EBBE6-03AB-4D97-A538-63DFA8678222}" presName="compNode" presStyleCnt="0"/>
      <dgm:spPr/>
    </dgm:pt>
    <dgm:pt modelId="{86860276-158B-4A83-83E5-B185045EABE0}" type="pres">
      <dgm:prSet presAssocID="{531EBBE6-03AB-4D97-A538-63DFA8678222}" presName="bgRect" presStyleLbl="bgShp" presStyleIdx="1" presStyleCnt="5"/>
      <dgm:spPr/>
    </dgm:pt>
    <dgm:pt modelId="{041BC355-AD64-4448-B920-6E271F142B5A}" type="pres">
      <dgm:prSet presAssocID="{531EBBE6-03AB-4D97-A538-63DFA867822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C9D47DCA-B6EB-4223-905C-135BBA3D7EE7}" type="pres">
      <dgm:prSet presAssocID="{531EBBE6-03AB-4D97-A538-63DFA8678222}" presName="spaceRect" presStyleCnt="0"/>
      <dgm:spPr/>
    </dgm:pt>
    <dgm:pt modelId="{8105B0CD-5DD3-40AE-BE02-95A000F471CD}" type="pres">
      <dgm:prSet presAssocID="{531EBBE6-03AB-4D97-A538-63DFA8678222}" presName="parTx" presStyleLbl="revTx" presStyleIdx="1" presStyleCnt="5">
        <dgm:presLayoutVars>
          <dgm:chMax val="0"/>
          <dgm:chPref val="0"/>
        </dgm:presLayoutVars>
      </dgm:prSet>
      <dgm:spPr/>
    </dgm:pt>
    <dgm:pt modelId="{A2D24D5E-8A9B-4713-A6D4-804DEF091118}" type="pres">
      <dgm:prSet presAssocID="{5D9DB520-DFCB-4FEE-987F-F1017C9A82A7}" presName="sibTrans" presStyleCnt="0"/>
      <dgm:spPr/>
    </dgm:pt>
    <dgm:pt modelId="{77057CDD-C653-4EC1-BF42-3D2BEB71818D}" type="pres">
      <dgm:prSet presAssocID="{DCE2EEEE-AA57-4F4C-BC46-C24BF7D4275C}" presName="compNode" presStyleCnt="0"/>
      <dgm:spPr/>
    </dgm:pt>
    <dgm:pt modelId="{F71F086B-8822-40C0-9DB7-0E64C153A633}" type="pres">
      <dgm:prSet presAssocID="{DCE2EEEE-AA57-4F4C-BC46-C24BF7D4275C}" presName="bgRect" presStyleLbl="bgShp" presStyleIdx="2" presStyleCnt="5"/>
      <dgm:spPr/>
    </dgm:pt>
    <dgm:pt modelId="{60E4488D-B298-40B4-B1F7-381F34BE760A}" type="pres">
      <dgm:prSet presAssocID="{DCE2EEEE-AA57-4F4C-BC46-C24BF7D4275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7AD39DEB-7C92-4DB7-8FF8-FA0BE4060AC4}" type="pres">
      <dgm:prSet presAssocID="{DCE2EEEE-AA57-4F4C-BC46-C24BF7D4275C}" presName="spaceRect" presStyleCnt="0"/>
      <dgm:spPr/>
    </dgm:pt>
    <dgm:pt modelId="{EDEA7AA8-D1B6-4CDF-8630-5F7CA758AE0B}" type="pres">
      <dgm:prSet presAssocID="{DCE2EEEE-AA57-4F4C-BC46-C24BF7D4275C}" presName="parTx" presStyleLbl="revTx" presStyleIdx="2" presStyleCnt="5">
        <dgm:presLayoutVars>
          <dgm:chMax val="0"/>
          <dgm:chPref val="0"/>
        </dgm:presLayoutVars>
      </dgm:prSet>
      <dgm:spPr/>
    </dgm:pt>
    <dgm:pt modelId="{CF63B6B6-1A62-4190-A2F8-3C02ECE7898C}" type="pres">
      <dgm:prSet presAssocID="{2D6FC1A5-8F99-4DCD-82A9-135A7F4ED31F}" presName="sibTrans" presStyleCnt="0"/>
      <dgm:spPr/>
    </dgm:pt>
    <dgm:pt modelId="{6882EEFC-0624-4DC8-A6DC-6BFAE37F3A2F}" type="pres">
      <dgm:prSet presAssocID="{28F0A870-A30C-4897-8174-E4A4FF29438C}" presName="compNode" presStyleCnt="0"/>
      <dgm:spPr/>
    </dgm:pt>
    <dgm:pt modelId="{65CFEA47-B9A1-42FE-83E5-DAA0C09A6D91}" type="pres">
      <dgm:prSet presAssocID="{28F0A870-A30C-4897-8174-E4A4FF29438C}" presName="bgRect" presStyleLbl="bgShp" presStyleIdx="3" presStyleCnt="5"/>
      <dgm:spPr/>
    </dgm:pt>
    <dgm:pt modelId="{5669A01F-CD8A-411E-A074-ED21E58808C4}" type="pres">
      <dgm:prSet presAssocID="{28F0A870-A30C-4897-8174-E4A4FF29438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87111014-8F39-47DC-B837-177D6C770CF6}" type="pres">
      <dgm:prSet presAssocID="{28F0A870-A30C-4897-8174-E4A4FF29438C}" presName="spaceRect" presStyleCnt="0"/>
      <dgm:spPr/>
    </dgm:pt>
    <dgm:pt modelId="{432AFD59-356D-4584-A855-72212E181439}" type="pres">
      <dgm:prSet presAssocID="{28F0A870-A30C-4897-8174-E4A4FF29438C}" presName="parTx" presStyleLbl="revTx" presStyleIdx="3" presStyleCnt="5">
        <dgm:presLayoutVars>
          <dgm:chMax val="0"/>
          <dgm:chPref val="0"/>
        </dgm:presLayoutVars>
      </dgm:prSet>
      <dgm:spPr/>
    </dgm:pt>
    <dgm:pt modelId="{1B2C3E44-BFC0-4EC5-A236-E199F43E0C40}" type="pres">
      <dgm:prSet presAssocID="{9971D4F9-326C-4661-8D32-C0EC3784B6C6}" presName="sibTrans" presStyleCnt="0"/>
      <dgm:spPr/>
    </dgm:pt>
    <dgm:pt modelId="{58CCF0EC-60FE-4F52-BE3C-E79BB5AA105C}" type="pres">
      <dgm:prSet presAssocID="{40ADA838-D2C8-4230-9614-BE1F6117474C}" presName="compNode" presStyleCnt="0"/>
      <dgm:spPr/>
    </dgm:pt>
    <dgm:pt modelId="{479A8B19-66D7-42DA-AA58-B8C3BEFE8B53}" type="pres">
      <dgm:prSet presAssocID="{40ADA838-D2C8-4230-9614-BE1F6117474C}" presName="bgRect" presStyleLbl="bgShp" presStyleIdx="4" presStyleCnt="5"/>
      <dgm:spPr/>
    </dgm:pt>
    <dgm:pt modelId="{193E12D0-15ED-4745-B8C6-5DC9FA3BB442}" type="pres">
      <dgm:prSet presAssocID="{40ADA838-D2C8-4230-9614-BE1F6117474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A05B6C10-F3DF-436E-9C1E-B147ACA3EEAB}" type="pres">
      <dgm:prSet presAssocID="{40ADA838-D2C8-4230-9614-BE1F6117474C}" presName="spaceRect" presStyleCnt="0"/>
      <dgm:spPr/>
    </dgm:pt>
    <dgm:pt modelId="{95CA060A-9826-4975-BD90-C2CCB717C183}" type="pres">
      <dgm:prSet presAssocID="{40ADA838-D2C8-4230-9614-BE1F6117474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13F0829-023E-4CAF-A2D0-9F3546E0FA40}" srcId="{92D12AF7-A26A-40B2-83CC-B87F1422EC44}" destId="{531EBBE6-03AB-4D97-A538-63DFA8678222}" srcOrd="1" destOrd="0" parTransId="{15FA6A62-BB97-4978-967B-DBE80B363055}" sibTransId="{5D9DB520-DFCB-4FEE-987F-F1017C9A82A7}"/>
    <dgm:cxn modelId="{B398D629-C2EF-44C0-99A8-EEF3906F831F}" type="presOf" srcId="{92D12AF7-A26A-40B2-83CC-B87F1422EC44}" destId="{7884C080-347B-4365-B02B-BA15FD255624}" srcOrd="0" destOrd="0" presId="urn:microsoft.com/office/officeart/2018/2/layout/IconVerticalSolidList"/>
    <dgm:cxn modelId="{8004BB30-F49D-4832-9015-28DD34E9FA17}" srcId="{92D12AF7-A26A-40B2-83CC-B87F1422EC44}" destId="{DCE2EEEE-AA57-4F4C-BC46-C24BF7D4275C}" srcOrd="2" destOrd="0" parTransId="{C3E3CC9D-75B5-4BBC-9558-D653D81E2424}" sibTransId="{2D6FC1A5-8F99-4DCD-82A9-135A7F4ED31F}"/>
    <dgm:cxn modelId="{CD9DD34B-B579-4777-A9C9-700C35DC9F16}" type="presOf" srcId="{28F0A870-A30C-4897-8174-E4A4FF29438C}" destId="{432AFD59-356D-4584-A855-72212E181439}" srcOrd="0" destOrd="0" presId="urn:microsoft.com/office/officeart/2018/2/layout/IconVerticalSolidList"/>
    <dgm:cxn modelId="{AD4D4586-1766-4D04-9D4D-9012AEBF611F}" srcId="{92D12AF7-A26A-40B2-83CC-B87F1422EC44}" destId="{28F0A870-A30C-4897-8174-E4A4FF29438C}" srcOrd="3" destOrd="0" parTransId="{E9F87876-760E-472A-B57F-6E2BE79B3A14}" sibTransId="{9971D4F9-326C-4661-8D32-C0EC3784B6C6}"/>
    <dgm:cxn modelId="{67B6988A-EA2E-4D94-B6AA-D650A802CDCA}" type="presOf" srcId="{3CBC2EB4-9ED1-4C28-B286-AE73AB909C95}" destId="{7169D8FF-928B-4A3E-8C53-6D19F8539D8C}" srcOrd="0" destOrd="0" presId="urn:microsoft.com/office/officeart/2018/2/layout/IconVerticalSolidList"/>
    <dgm:cxn modelId="{EB9D7A92-1E9A-45A9-9784-526EEE49982E}" type="presOf" srcId="{40ADA838-D2C8-4230-9614-BE1F6117474C}" destId="{95CA060A-9826-4975-BD90-C2CCB717C183}" srcOrd="0" destOrd="0" presId="urn:microsoft.com/office/officeart/2018/2/layout/IconVerticalSolidList"/>
    <dgm:cxn modelId="{0B39A093-D77E-4750-AFC7-33FFFFCAEA7F}" type="presOf" srcId="{DCE2EEEE-AA57-4F4C-BC46-C24BF7D4275C}" destId="{EDEA7AA8-D1B6-4CDF-8630-5F7CA758AE0B}" srcOrd="0" destOrd="0" presId="urn:microsoft.com/office/officeart/2018/2/layout/IconVerticalSolidList"/>
    <dgm:cxn modelId="{F054EEA4-6EDD-4E9A-8938-272E6C784339}" srcId="{92D12AF7-A26A-40B2-83CC-B87F1422EC44}" destId="{40ADA838-D2C8-4230-9614-BE1F6117474C}" srcOrd="4" destOrd="0" parTransId="{2E3680AB-A603-4A12-A143-BAFA05E53F53}" sibTransId="{392E4A86-DFDE-4C96-B1E7-D1D7DAB2DF12}"/>
    <dgm:cxn modelId="{059D2FE0-FD12-4A09-BAFC-C1E717CFBE70}" type="presOf" srcId="{531EBBE6-03AB-4D97-A538-63DFA8678222}" destId="{8105B0CD-5DD3-40AE-BE02-95A000F471CD}" srcOrd="0" destOrd="0" presId="urn:microsoft.com/office/officeart/2018/2/layout/IconVerticalSolidList"/>
    <dgm:cxn modelId="{2C127CF9-2C9E-4656-A625-A55E2652210C}" srcId="{92D12AF7-A26A-40B2-83CC-B87F1422EC44}" destId="{3CBC2EB4-9ED1-4C28-B286-AE73AB909C95}" srcOrd="0" destOrd="0" parTransId="{AC9173B3-3898-4C7B-964A-657D85B7243D}" sibTransId="{CE8984B1-80EA-4AF4-860A-414F63BB5248}"/>
    <dgm:cxn modelId="{EF3FE491-4AA4-47AB-ABB4-5243F066E4BE}" type="presParOf" srcId="{7884C080-347B-4365-B02B-BA15FD255624}" destId="{2E3072D3-C7D4-423A-8B8B-4E4D713504B1}" srcOrd="0" destOrd="0" presId="urn:microsoft.com/office/officeart/2018/2/layout/IconVerticalSolidList"/>
    <dgm:cxn modelId="{2EED2F7B-21C6-4603-B64D-820C3ACE0472}" type="presParOf" srcId="{2E3072D3-C7D4-423A-8B8B-4E4D713504B1}" destId="{FA617FB5-81B4-40AE-AC6E-8C07168E24D6}" srcOrd="0" destOrd="0" presId="urn:microsoft.com/office/officeart/2018/2/layout/IconVerticalSolidList"/>
    <dgm:cxn modelId="{2C6CFF54-DEC2-4487-8AFA-7CBD39EFE3C6}" type="presParOf" srcId="{2E3072D3-C7D4-423A-8B8B-4E4D713504B1}" destId="{5D6CBB08-D749-4E67-9E5E-547AFFDF8EA6}" srcOrd="1" destOrd="0" presId="urn:microsoft.com/office/officeart/2018/2/layout/IconVerticalSolidList"/>
    <dgm:cxn modelId="{972AECA2-9C50-46A9-B2A2-30E7892E7A6C}" type="presParOf" srcId="{2E3072D3-C7D4-423A-8B8B-4E4D713504B1}" destId="{C43D7DCA-86B6-4878-950B-24D2041BD155}" srcOrd="2" destOrd="0" presId="urn:microsoft.com/office/officeart/2018/2/layout/IconVerticalSolidList"/>
    <dgm:cxn modelId="{3FE9C4A6-FCE8-415A-B916-E2147A09C3F0}" type="presParOf" srcId="{2E3072D3-C7D4-423A-8B8B-4E4D713504B1}" destId="{7169D8FF-928B-4A3E-8C53-6D19F8539D8C}" srcOrd="3" destOrd="0" presId="urn:microsoft.com/office/officeart/2018/2/layout/IconVerticalSolidList"/>
    <dgm:cxn modelId="{47F26651-0BD3-44A0-9895-40F6B40C452E}" type="presParOf" srcId="{7884C080-347B-4365-B02B-BA15FD255624}" destId="{2A1F210F-51DB-4319-8450-5FA945F9DF4B}" srcOrd="1" destOrd="0" presId="urn:microsoft.com/office/officeart/2018/2/layout/IconVerticalSolidList"/>
    <dgm:cxn modelId="{895303AC-DDD7-43C7-B7A0-6A53F2B4E378}" type="presParOf" srcId="{7884C080-347B-4365-B02B-BA15FD255624}" destId="{5794541D-31DC-4737-BCFB-472D894C8D8D}" srcOrd="2" destOrd="0" presId="urn:microsoft.com/office/officeart/2018/2/layout/IconVerticalSolidList"/>
    <dgm:cxn modelId="{E3703475-3E2A-4443-9606-D03219BCD310}" type="presParOf" srcId="{5794541D-31DC-4737-BCFB-472D894C8D8D}" destId="{86860276-158B-4A83-83E5-B185045EABE0}" srcOrd="0" destOrd="0" presId="urn:microsoft.com/office/officeart/2018/2/layout/IconVerticalSolidList"/>
    <dgm:cxn modelId="{6AB814E9-A00A-4DB5-91D2-1141080B6B30}" type="presParOf" srcId="{5794541D-31DC-4737-BCFB-472D894C8D8D}" destId="{041BC355-AD64-4448-B920-6E271F142B5A}" srcOrd="1" destOrd="0" presId="urn:microsoft.com/office/officeart/2018/2/layout/IconVerticalSolidList"/>
    <dgm:cxn modelId="{502AB449-074F-4182-8ED8-C5C2F271B687}" type="presParOf" srcId="{5794541D-31DC-4737-BCFB-472D894C8D8D}" destId="{C9D47DCA-B6EB-4223-905C-135BBA3D7EE7}" srcOrd="2" destOrd="0" presId="urn:microsoft.com/office/officeart/2018/2/layout/IconVerticalSolidList"/>
    <dgm:cxn modelId="{1D2DF473-B2CB-480B-8841-366BE51A1752}" type="presParOf" srcId="{5794541D-31DC-4737-BCFB-472D894C8D8D}" destId="{8105B0CD-5DD3-40AE-BE02-95A000F471CD}" srcOrd="3" destOrd="0" presId="urn:microsoft.com/office/officeart/2018/2/layout/IconVerticalSolidList"/>
    <dgm:cxn modelId="{7D221E80-C745-46AB-9459-43250F121E00}" type="presParOf" srcId="{7884C080-347B-4365-B02B-BA15FD255624}" destId="{A2D24D5E-8A9B-4713-A6D4-804DEF091118}" srcOrd="3" destOrd="0" presId="urn:microsoft.com/office/officeart/2018/2/layout/IconVerticalSolidList"/>
    <dgm:cxn modelId="{0BC06D82-EE20-4DE9-94B1-508EEBC89BBE}" type="presParOf" srcId="{7884C080-347B-4365-B02B-BA15FD255624}" destId="{77057CDD-C653-4EC1-BF42-3D2BEB71818D}" srcOrd="4" destOrd="0" presId="urn:microsoft.com/office/officeart/2018/2/layout/IconVerticalSolidList"/>
    <dgm:cxn modelId="{7FE722E9-B58B-4AB5-915D-F92030E036A1}" type="presParOf" srcId="{77057CDD-C653-4EC1-BF42-3D2BEB71818D}" destId="{F71F086B-8822-40C0-9DB7-0E64C153A633}" srcOrd="0" destOrd="0" presId="urn:microsoft.com/office/officeart/2018/2/layout/IconVerticalSolidList"/>
    <dgm:cxn modelId="{EE465B01-45D3-468B-99BE-3124C0A3FE6D}" type="presParOf" srcId="{77057CDD-C653-4EC1-BF42-3D2BEB71818D}" destId="{60E4488D-B298-40B4-B1F7-381F34BE760A}" srcOrd="1" destOrd="0" presId="urn:microsoft.com/office/officeart/2018/2/layout/IconVerticalSolidList"/>
    <dgm:cxn modelId="{AE8DA4F5-57F4-4A3F-AC98-767951C7C965}" type="presParOf" srcId="{77057CDD-C653-4EC1-BF42-3D2BEB71818D}" destId="{7AD39DEB-7C92-4DB7-8FF8-FA0BE4060AC4}" srcOrd="2" destOrd="0" presId="urn:microsoft.com/office/officeart/2018/2/layout/IconVerticalSolidList"/>
    <dgm:cxn modelId="{3FB7A50D-8C30-4A4D-9444-46428A8B0658}" type="presParOf" srcId="{77057CDD-C653-4EC1-BF42-3D2BEB71818D}" destId="{EDEA7AA8-D1B6-4CDF-8630-5F7CA758AE0B}" srcOrd="3" destOrd="0" presId="urn:microsoft.com/office/officeart/2018/2/layout/IconVerticalSolidList"/>
    <dgm:cxn modelId="{6850B312-9281-4342-9B7E-9C4E5C09D49E}" type="presParOf" srcId="{7884C080-347B-4365-B02B-BA15FD255624}" destId="{CF63B6B6-1A62-4190-A2F8-3C02ECE7898C}" srcOrd="5" destOrd="0" presId="urn:microsoft.com/office/officeart/2018/2/layout/IconVerticalSolidList"/>
    <dgm:cxn modelId="{AD42F329-BEE4-4E42-AF8B-E2AAA68A934C}" type="presParOf" srcId="{7884C080-347B-4365-B02B-BA15FD255624}" destId="{6882EEFC-0624-4DC8-A6DC-6BFAE37F3A2F}" srcOrd="6" destOrd="0" presId="urn:microsoft.com/office/officeart/2018/2/layout/IconVerticalSolidList"/>
    <dgm:cxn modelId="{336147B0-7916-4824-BD67-C0B1F5F757A2}" type="presParOf" srcId="{6882EEFC-0624-4DC8-A6DC-6BFAE37F3A2F}" destId="{65CFEA47-B9A1-42FE-83E5-DAA0C09A6D91}" srcOrd="0" destOrd="0" presId="urn:microsoft.com/office/officeart/2018/2/layout/IconVerticalSolidList"/>
    <dgm:cxn modelId="{BEF30CD6-E6BB-4553-8B84-2CE5C9D13949}" type="presParOf" srcId="{6882EEFC-0624-4DC8-A6DC-6BFAE37F3A2F}" destId="{5669A01F-CD8A-411E-A074-ED21E58808C4}" srcOrd="1" destOrd="0" presId="urn:microsoft.com/office/officeart/2018/2/layout/IconVerticalSolidList"/>
    <dgm:cxn modelId="{A211BBE9-C591-431C-BE87-36928D2A5E25}" type="presParOf" srcId="{6882EEFC-0624-4DC8-A6DC-6BFAE37F3A2F}" destId="{87111014-8F39-47DC-B837-177D6C770CF6}" srcOrd="2" destOrd="0" presId="urn:microsoft.com/office/officeart/2018/2/layout/IconVerticalSolidList"/>
    <dgm:cxn modelId="{B9725BF3-70EA-400C-B36F-EB088F004F39}" type="presParOf" srcId="{6882EEFC-0624-4DC8-A6DC-6BFAE37F3A2F}" destId="{432AFD59-356D-4584-A855-72212E181439}" srcOrd="3" destOrd="0" presId="urn:microsoft.com/office/officeart/2018/2/layout/IconVerticalSolidList"/>
    <dgm:cxn modelId="{5674E7F3-8B04-48B4-A27E-FCD161A0481B}" type="presParOf" srcId="{7884C080-347B-4365-B02B-BA15FD255624}" destId="{1B2C3E44-BFC0-4EC5-A236-E199F43E0C40}" srcOrd="7" destOrd="0" presId="urn:microsoft.com/office/officeart/2018/2/layout/IconVerticalSolidList"/>
    <dgm:cxn modelId="{02D654F0-C250-46E4-BC00-1E0F599377CF}" type="presParOf" srcId="{7884C080-347B-4365-B02B-BA15FD255624}" destId="{58CCF0EC-60FE-4F52-BE3C-E79BB5AA105C}" srcOrd="8" destOrd="0" presId="urn:microsoft.com/office/officeart/2018/2/layout/IconVerticalSolidList"/>
    <dgm:cxn modelId="{CA27EE00-E5DD-49E8-AC90-F2A35DFDE0F2}" type="presParOf" srcId="{58CCF0EC-60FE-4F52-BE3C-E79BB5AA105C}" destId="{479A8B19-66D7-42DA-AA58-B8C3BEFE8B53}" srcOrd="0" destOrd="0" presId="urn:microsoft.com/office/officeart/2018/2/layout/IconVerticalSolidList"/>
    <dgm:cxn modelId="{80A90D4B-8E3D-4817-AC57-EA87498B9B6E}" type="presParOf" srcId="{58CCF0EC-60FE-4F52-BE3C-E79BB5AA105C}" destId="{193E12D0-15ED-4745-B8C6-5DC9FA3BB442}" srcOrd="1" destOrd="0" presId="urn:microsoft.com/office/officeart/2018/2/layout/IconVerticalSolidList"/>
    <dgm:cxn modelId="{09E0A2B8-C855-47F7-8A01-DFFD8A9908F4}" type="presParOf" srcId="{58CCF0EC-60FE-4F52-BE3C-E79BB5AA105C}" destId="{A05B6C10-F3DF-436E-9C1E-B147ACA3EEAB}" srcOrd="2" destOrd="0" presId="urn:microsoft.com/office/officeart/2018/2/layout/IconVerticalSolidList"/>
    <dgm:cxn modelId="{287D98AB-45C9-4053-BB5A-FDDD36B7848E}" type="presParOf" srcId="{58CCF0EC-60FE-4F52-BE3C-E79BB5AA105C}" destId="{95CA060A-9826-4975-BD90-C2CCB717C18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A3681F5-4DBC-44F0-AB2B-CE5836F1E92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E214574-80DF-44F5-97D3-2354C1CFA825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2500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Precision teaching</a:t>
          </a:r>
          <a:endParaRPr lang="en-US" sz="2500" dirty="0">
            <a:solidFill>
              <a:srgbClr val="FFFFFF"/>
            </a:solidFill>
            <a:ea typeface="+mn-ea"/>
            <a:cs typeface="+mn-cs"/>
          </a:endParaRPr>
        </a:p>
      </dgm:t>
    </dgm:pt>
    <dgm:pt modelId="{291B34F9-46F9-4436-A37B-0E76F40B13EB}" type="parTrans" cxnId="{3BB54FB4-77C2-4183-B61F-05F7ECF48BB9}">
      <dgm:prSet/>
      <dgm:spPr/>
      <dgm:t>
        <a:bodyPr/>
        <a:lstStyle/>
        <a:p>
          <a:endParaRPr lang="en-US"/>
        </a:p>
      </dgm:t>
    </dgm:pt>
    <dgm:pt modelId="{51FE4DC1-97E0-4561-8F7A-B06666E1EE5E}" type="sibTrans" cxnId="{3BB54FB4-77C2-4183-B61F-05F7ECF48BB9}">
      <dgm:prSet/>
      <dgm:spPr/>
      <dgm:t>
        <a:bodyPr/>
        <a:lstStyle/>
        <a:p>
          <a:endParaRPr lang="en-US"/>
        </a:p>
      </dgm:t>
    </dgm:pt>
    <dgm:pt modelId="{56693D1D-CCD2-469C-B326-4B6014BEFE5A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US" sz="2500">
              <a:solidFill>
                <a:srgbClr val="FFFFFF"/>
              </a:solidFill>
              <a:ea typeface="+mn-ea"/>
              <a:cs typeface="+mn-cs"/>
            </a:rPr>
            <a:t>Thank you for your support</a:t>
          </a:r>
        </a:p>
      </dgm:t>
    </dgm:pt>
    <dgm:pt modelId="{64174575-9733-4B3D-A46D-0232ECBA7934}" type="parTrans" cxnId="{60175B30-41F4-4234-B2D7-2746995EFC09}">
      <dgm:prSet/>
      <dgm:spPr/>
      <dgm:t>
        <a:bodyPr/>
        <a:lstStyle/>
        <a:p>
          <a:endParaRPr lang="en-US"/>
        </a:p>
      </dgm:t>
    </dgm:pt>
    <dgm:pt modelId="{D8A33990-AA97-4647-A913-0D8952ECEF9B}" type="sibTrans" cxnId="{60175B30-41F4-4234-B2D7-2746995EFC09}">
      <dgm:prSet/>
      <dgm:spPr/>
      <dgm:t>
        <a:bodyPr/>
        <a:lstStyle/>
        <a:p>
          <a:endParaRPr lang="en-US"/>
        </a:p>
      </dgm:t>
    </dgm:pt>
    <dgm:pt modelId="{639CDD91-CEF8-41A6-9A3E-5F739B8C64F7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US" sz="2500">
              <a:solidFill>
                <a:srgbClr val="FFFFFF"/>
              </a:solidFill>
              <a:ea typeface="+mn-ea"/>
              <a:cs typeface="+mn-cs"/>
            </a:rPr>
            <a:t>Attendance is expected – we have chosen the children specifically based on their learning needs.</a:t>
          </a:r>
        </a:p>
      </dgm:t>
    </dgm:pt>
    <dgm:pt modelId="{BDE75327-0490-48B7-90D0-DECE48F8615F}" type="parTrans" cxnId="{4B352596-111B-419F-8B2A-EDA75B018282}">
      <dgm:prSet/>
      <dgm:spPr/>
      <dgm:t>
        <a:bodyPr/>
        <a:lstStyle/>
        <a:p>
          <a:endParaRPr lang="en-US"/>
        </a:p>
      </dgm:t>
    </dgm:pt>
    <dgm:pt modelId="{0D5BC415-37BA-4728-B572-3FDDD06C67C0}" type="sibTrans" cxnId="{4B352596-111B-419F-8B2A-EDA75B018282}">
      <dgm:prSet/>
      <dgm:spPr/>
      <dgm:t>
        <a:bodyPr/>
        <a:lstStyle/>
        <a:p>
          <a:endParaRPr lang="en-US"/>
        </a:p>
      </dgm:t>
    </dgm:pt>
    <dgm:pt modelId="{C4C1FE17-8B1E-4928-8750-3F8D5579C523}" type="pres">
      <dgm:prSet presAssocID="{1A3681F5-4DBC-44F0-AB2B-CE5836F1E92B}" presName="linear" presStyleCnt="0">
        <dgm:presLayoutVars>
          <dgm:animLvl val="lvl"/>
          <dgm:resizeHandles val="exact"/>
        </dgm:presLayoutVars>
      </dgm:prSet>
      <dgm:spPr/>
    </dgm:pt>
    <dgm:pt modelId="{BCAE0B5D-33C3-440F-B3AC-273A2E44F8C1}" type="pres">
      <dgm:prSet presAssocID="{DE214574-80DF-44F5-97D3-2354C1CFA82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2EC20B1-D761-4453-B7E1-AA4B90B6B015}" type="pres">
      <dgm:prSet presAssocID="{51FE4DC1-97E0-4561-8F7A-B06666E1EE5E}" presName="spacer" presStyleCnt="0"/>
      <dgm:spPr/>
    </dgm:pt>
    <dgm:pt modelId="{AF11CDB0-DE0A-4D83-B44F-2CC61B01F9A2}" type="pres">
      <dgm:prSet presAssocID="{56693D1D-CCD2-469C-B326-4B6014BEFE5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DCAA948-CB32-45F6-BEA7-4913FD9365AD}" type="pres">
      <dgm:prSet presAssocID="{D8A33990-AA97-4647-A913-0D8952ECEF9B}" presName="spacer" presStyleCnt="0"/>
      <dgm:spPr/>
    </dgm:pt>
    <dgm:pt modelId="{AE2C1FBA-E7A2-4F65-84E3-CD586E8449C1}" type="pres">
      <dgm:prSet presAssocID="{639CDD91-CEF8-41A6-9A3E-5F739B8C64F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B70C409-30E7-4FC1-9F7D-C58F56429FCF}" type="presOf" srcId="{DE214574-80DF-44F5-97D3-2354C1CFA825}" destId="{BCAE0B5D-33C3-440F-B3AC-273A2E44F8C1}" srcOrd="0" destOrd="0" presId="urn:microsoft.com/office/officeart/2005/8/layout/vList2"/>
    <dgm:cxn modelId="{658EE42B-833B-4DD5-9E7B-BF269EAB11FD}" type="presOf" srcId="{56693D1D-CCD2-469C-B326-4B6014BEFE5A}" destId="{AF11CDB0-DE0A-4D83-B44F-2CC61B01F9A2}" srcOrd="0" destOrd="0" presId="urn:microsoft.com/office/officeart/2005/8/layout/vList2"/>
    <dgm:cxn modelId="{60175B30-41F4-4234-B2D7-2746995EFC09}" srcId="{1A3681F5-4DBC-44F0-AB2B-CE5836F1E92B}" destId="{56693D1D-CCD2-469C-B326-4B6014BEFE5A}" srcOrd="1" destOrd="0" parTransId="{64174575-9733-4B3D-A46D-0232ECBA7934}" sibTransId="{D8A33990-AA97-4647-A913-0D8952ECEF9B}"/>
    <dgm:cxn modelId="{12B83F54-D95A-4E32-89DE-F3DA4C27E976}" type="presOf" srcId="{1A3681F5-4DBC-44F0-AB2B-CE5836F1E92B}" destId="{C4C1FE17-8B1E-4928-8750-3F8D5579C523}" srcOrd="0" destOrd="0" presId="urn:microsoft.com/office/officeart/2005/8/layout/vList2"/>
    <dgm:cxn modelId="{4B352596-111B-419F-8B2A-EDA75B018282}" srcId="{1A3681F5-4DBC-44F0-AB2B-CE5836F1E92B}" destId="{639CDD91-CEF8-41A6-9A3E-5F739B8C64F7}" srcOrd="2" destOrd="0" parTransId="{BDE75327-0490-48B7-90D0-DECE48F8615F}" sibTransId="{0D5BC415-37BA-4728-B572-3FDDD06C67C0}"/>
    <dgm:cxn modelId="{3BB54FB4-77C2-4183-B61F-05F7ECF48BB9}" srcId="{1A3681F5-4DBC-44F0-AB2B-CE5836F1E92B}" destId="{DE214574-80DF-44F5-97D3-2354C1CFA825}" srcOrd="0" destOrd="0" parTransId="{291B34F9-46F9-4436-A37B-0E76F40B13EB}" sibTransId="{51FE4DC1-97E0-4561-8F7A-B06666E1EE5E}"/>
    <dgm:cxn modelId="{FE1898BD-3018-4233-AC28-E3CEBC0E555F}" type="presOf" srcId="{639CDD91-CEF8-41A6-9A3E-5F739B8C64F7}" destId="{AE2C1FBA-E7A2-4F65-84E3-CD586E8449C1}" srcOrd="0" destOrd="0" presId="urn:microsoft.com/office/officeart/2005/8/layout/vList2"/>
    <dgm:cxn modelId="{C88EC3B8-437D-43F2-9471-2AED5AE60F6E}" type="presParOf" srcId="{C4C1FE17-8B1E-4928-8750-3F8D5579C523}" destId="{BCAE0B5D-33C3-440F-B3AC-273A2E44F8C1}" srcOrd="0" destOrd="0" presId="urn:microsoft.com/office/officeart/2005/8/layout/vList2"/>
    <dgm:cxn modelId="{7E26DA5F-77FA-4893-A53E-659B66DEC19C}" type="presParOf" srcId="{C4C1FE17-8B1E-4928-8750-3F8D5579C523}" destId="{A2EC20B1-D761-4453-B7E1-AA4B90B6B015}" srcOrd="1" destOrd="0" presId="urn:microsoft.com/office/officeart/2005/8/layout/vList2"/>
    <dgm:cxn modelId="{8A988595-4F6C-44D9-A890-03FFB9EA72A6}" type="presParOf" srcId="{C4C1FE17-8B1E-4928-8750-3F8D5579C523}" destId="{AF11CDB0-DE0A-4D83-B44F-2CC61B01F9A2}" srcOrd="2" destOrd="0" presId="urn:microsoft.com/office/officeart/2005/8/layout/vList2"/>
    <dgm:cxn modelId="{BE521A9D-500D-419A-9087-1F19113803F1}" type="presParOf" srcId="{C4C1FE17-8B1E-4928-8750-3F8D5579C523}" destId="{BDCAA948-CB32-45F6-BEA7-4913FD9365AD}" srcOrd="3" destOrd="0" presId="urn:microsoft.com/office/officeart/2005/8/layout/vList2"/>
    <dgm:cxn modelId="{D86B52E1-7F25-4E32-8E01-134764535042}" type="presParOf" srcId="{C4C1FE17-8B1E-4928-8750-3F8D5579C523}" destId="{AE2C1FBA-E7A2-4F65-84E3-CD586E8449C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3F935-2845-477F-90B2-989D95284E93}">
      <dsp:nvSpPr>
        <dsp:cNvPr id="0" name=""/>
        <dsp:cNvSpPr/>
      </dsp:nvSpPr>
      <dsp:spPr>
        <a:xfrm>
          <a:off x="0" y="602959"/>
          <a:ext cx="7068313" cy="1216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rPr>
            <a:t>SATS timetable</a:t>
          </a:r>
        </a:p>
      </dsp:txBody>
      <dsp:txXfrm>
        <a:off x="59399" y="662358"/>
        <a:ext cx="6949515" cy="1098002"/>
      </dsp:txXfrm>
    </dsp:sp>
    <dsp:sp modelId="{D044A9F5-D402-46BC-BCCD-3DB8FA2976E5}">
      <dsp:nvSpPr>
        <dsp:cNvPr id="0" name=""/>
        <dsp:cNvSpPr/>
      </dsp:nvSpPr>
      <dsp:spPr>
        <a:xfrm>
          <a:off x="0" y="2006959"/>
          <a:ext cx="7068313" cy="1216800"/>
        </a:xfrm>
        <a:prstGeom prst="roundRect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rPr>
            <a:t>Supporting your child at home</a:t>
          </a:r>
        </a:p>
      </dsp:txBody>
      <dsp:txXfrm>
        <a:off x="59399" y="2066358"/>
        <a:ext cx="6949515" cy="1098002"/>
      </dsp:txXfrm>
    </dsp:sp>
    <dsp:sp modelId="{A05D80A2-5A7A-4DE9-93D7-3B36BA117822}">
      <dsp:nvSpPr>
        <dsp:cNvPr id="0" name=""/>
        <dsp:cNvSpPr/>
      </dsp:nvSpPr>
      <dsp:spPr>
        <a:xfrm>
          <a:off x="0" y="3410959"/>
          <a:ext cx="7068313" cy="1216800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rPr>
            <a:t>Questions</a:t>
          </a:r>
        </a:p>
      </dsp:txBody>
      <dsp:txXfrm>
        <a:off x="59399" y="3470358"/>
        <a:ext cx="6949515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D42372-B5E8-454E-889E-54CC47E1DEFB}">
      <dsp:nvSpPr>
        <dsp:cNvPr id="0" name=""/>
        <dsp:cNvSpPr/>
      </dsp:nvSpPr>
      <dsp:spPr>
        <a:xfrm>
          <a:off x="1816199" y="62805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820338-F0D9-408D-97F8-F6C1E4258F49}">
      <dsp:nvSpPr>
        <dsp:cNvPr id="0" name=""/>
        <dsp:cNvSpPr/>
      </dsp:nvSpPr>
      <dsp:spPr>
        <a:xfrm>
          <a:off x="2284199" y="530805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EB809-9A8E-4381-9C15-2C37AAAFC745}">
      <dsp:nvSpPr>
        <dsp:cNvPr id="0" name=""/>
        <dsp:cNvSpPr/>
      </dsp:nvSpPr>
      <dsp:spPr>
        <a:xfrm>
          <a:off x="1114199" y="2942806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20-minute spelling test</a:t>
          </a:r>
          <a:endParaRPr lang="en-US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114199" y="2942806"/>
        <a:ext cx="3600000" cy="720000"/>
      </dsp:txXfrm>
    </dsp:sp>
    <dsp:sp modelId="{A083E615-329A-4B07-8831-F1CEC3ED73DD}">
      <dsp:nvSpPr>
        <dsp:cNvPr id="0" name=""/>
        <dsp:cNvSpPr/>
      </dsp:nvSpPr>
      <dsp:spPr>
        <a:xfrm>
          <a:off x="6046199" y="62805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48DA3A-D788-4F43-B863-83E0E43B9052}">
      <dsp:nvSpPr>
        <dsp:cNvPr id="0" name=""/>
        <dsp:cNvSpPr/>
      </dsp:nvSpPr>
      <dsp:spPr>
        <a:xfrm>
          <a:off x="6514199" y="530805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00E47C-052A-4D73-89AA-0FF7753F28A0}">
      <dsp:nvSpPr>
        <dsp:cNvPr id="0" name=""/>
        <dsp:cNvSpPr/>
      </dsp:nvSpPr>
      <dsp:spPr>
        <a:xfrm>
          <a:off x="5558057" y="2942806"/>
          <a:ext cx="3172284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45-minute Grammar test</a:t>
          </a:r>
          <a:endParaRPr lang="en-US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58057" y="2942806"/>
        <a:ext cx="3172284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D42372-B5E8-454E-889E-54CC47E1DEFB}">
      <dsp:nvSpPr>
        <dsp:cNvPr id="0" name=""/>
        <dsp:cNvSpPr/>
      </dsp:nvSpPr>
      <dsp:spPr>
        <a:xfrm>
          <a:off x="1816199" y="62805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820338-F0D9-408D-97F8-F6C1E4258F49}">
      <dsp:nvSpPr>
        <dsp:cNvPr id="0" name=""/>
        <dsp:cNvSpPr/>
      </dsp:nvSpPr>
      <dsp:spPr>
        <a:xfrm>
          <a:off x="2284199" y="530805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EB809-9A8E-4381-9C15-2C37AAAFC745}">
      <dsp:nvSpPr>
        <dsp:cNvPr id="0" name=""/>
        <dsp:cNvSpPr/>
      </dsp:nvSpPr>
      <dsp:spPr>
        <a:xfrm>
          <a:off x="1114199" y="2942806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One 60-minute test</a:t>
          </a:r>
          <a:endParaRPr lang="en-US" sz="2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114199" y="2942806"/>
        <a:ext cx="3600000" cy="720000"/>
      </dsp:txXfrm>
    </dsp:sp>
    <dsp:sp modelId="{A083E615-329A-4B07-8831-F1CEC3ED73DD}">
      <dsp:nvSpPr>
        <dsp:cNvPr id="0" name=""/>
        <dsp:cNvSpPr/>
      </dsp:nvSpPr>
      <dsp:spPr>
        <a:xfrm>
          <a:off x="6046199" y="62805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48DA3A-D788-4F43-B863-83E0E43B9052}">
      <dsp:nvSpPr>
        <dsp:cNvPr id="0" name=""/>
        <dsp:cNvSpPr/>
      </dsp:nvSpPr>
      <dsp:spPr>
        <a:xfrm>
          <a:off x="6514199" y="488936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00E47C-052A-4D73-89AA-0FF7753F28A0}">
      <dsp:nvSpPr>
        <dsp:cNvPr id="0" name=""/>
        <dsp:cNvSpPr/>
      </dsp:nvSpPr>
      <dsp:spPr>
        <a:xfrm>
          <a:off x="5344199" y="2942806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Three texts</a:t>
          </a:r>
          <a:endParaRPr lang="en-US" sz="2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344199" y="2942806"/>
        <a:ext cx="36000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D42372-B5E8-454E-889E-54CC47E1DEFB}">
      <dsp:nvSpPr>
        <dsp:cNvPr id="0" name=""/>
        <dsp:cNvSpPr/>
      </dsp:nvSpPr>
      <dsp:spPr>
        <a:xfrm>
          <a:off x="609584" y="209648"/>
          <a:ext cx="1818562" cy="1818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820338-F0D9-408D-97F8-F6C1E4258F49}">
      <dsp:nvSpPr>
        <dsp:cNvPr id="0" name=""/>
        <dsp:cNvSpPr/>
      </dsp:nvSpPr>
      <dsp:spPr>
        <a:xfrm>
          <a:off x="968816" y="597218"/>
          <a:ext cx="1043437" cy="104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EB809-9A8E-4381-9C15-2C37AAAFC745}">
      <dsp:nvSpPr>
        <dsp:cNvPr id="0" name=""/>
        <dsp:cNvSpPr/>
      </dsp:nvSpPr>
      <dsp:spPr>
        <a:xfrm>
          <a:off x="315553" y="2695306"/>
          <a:ext cx="231203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30-minute arithmetic</a:t>
          </a:r>
        </a:p>
      </dsp:txBody>
      <dsp:txXfrm>
        <a:off x="315553" y="2695306"/>
        <a:ext cx="2312039" cy="720000"/>
      </dsp:txXfrm>
    </dsp:sp>
    <dsp:sp modelId="{A083E615-329A-4B07-8831-F1CEC3ED73DD}">
      <dsp:nvSpPr>
        <dsp:cNvPr id="0" name=""/>
        <dsp:cNvSpPr/>
      </dsp:nvSpPr>
      <dsp:spPr>
        <a:xfrm>
          <a:off x="4119918" y="275626"/>
          <a:ext cx="1818562" cy="1818562"/>
        </a:xfrm>
        <a:prstGeom prst="ellipse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48DA3A-D788-4F43-B863-83E0E43B9052}">
      <dsp:nvSpPr>
        <dsp:cNvPr id="0" name=""/>
        <dsp:cNvSpPr/>
      </dsp:nvSpPr>
      <dsp:spPr>
        <a:xfrm>
          <a:off x="4507481" y="663195"/>
          <a:ext cx="1043437" cy="1043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00E47C-052A-4D73-89AA-0FF7753F28A0}">
      <dsp:nvSpPr>
        <dsp:cNvPr id="0" name=""/>
        <dsp:cNvSpPr/>
      </dsp:nvSpPr>
      <dsp:spPr>
        <a:xfrm>
          <a:off x="3538574" y="2695306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40-minute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reasoning test</a:t>
          </a:r>
        </a:p>
      </dsp:txBody>
      <dsp:txXfrm>
        <a:off x="3538574" y="2695306"/>
        <a:ext cx="2981250" cy="720000"/>
      </dsp:txXfrm>
    </dsp:sp>
    <dsp:sp modelId="{7D7C1A80-E1D3-43D1-AA1B-AF99BD2BC370}">
      <dsp:nvSpPr>
        <dsp:cNvPr id="0" name=""/>
        <dsp:cNvSpPr/>
      </dsp:nvSpPr>
      <dsp:spPr>
        <a:xfrm>
          <a:off x="7622887" y="275626"/>
          <a:ext cx="1818562" cy="1818562"/>
        </a:xfrm>
        <a:prstGeom prst="ellipse">
          <a:avLst/>
        </a:prstGeom>
        <a:solidFill>
          <a:schemeClr val="accent3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CDE848-D33E-4075-8444-C732B32F3541}">
      <dsp:nvSpPr>
        <dsp:cNvPr id="0" name=""/>
        <dsp:cNvSpPr/>
      </dsp:nvSpPr>
      <dsp:spPr>
        <a:xfrm>
          <a:off x="8010450" y="597218"/>
          <a:ext cx="1043437" cy="10434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066A5F-18F6-4B87-B7F9-69F969A5625C}">
      <dsp:nvSpPr>
        <dsp:cNvPr id="0" name=""/>
        <dsp:cNvSpPr/>
      </dsp:nvSpPr>
      <dsp:spPr>
        <a:xfrm>
          <a:off x="7041543" y="2695306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40-minute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reasoning test</a:t>
          </a:r>
        </a:p>
      </dsp:txBody>
      <dsp:txXfrm>
        <a:off x="7041543" y="2695306"/>
        <a:ext cx="298125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F58776-743C-4E8B-8209-D1620A14E377}">
      <dsp:nvSpPr>
        <dsp:cNvPr id="0" name=""/>
        <dsp:cNvSpPr/>
      </dsp:nvSpPr>
      <dsp:spPr>
        <a:xfrm rot="5400000">
          <a:off x="7219913" y="-3786888"/>
          <a:ext cx="491411" cy="84077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Timekeeping is essential!  School opens at </a:t>
          </a:r>
          <a:r>
            <a:rPr lang="en-US" sz="1800" b="1" kern="1200" dirty="0">
              <a:latin typeface="Century Gothic" panose="020B0502020202020204"/>
            </a:rPr>
            <a:t>8:50</a:t>
          </a:r>
          <a:r>
            <a:rPr lang="en-US" sz="1800" b="1" kern="1200" dirty="0"/>
            <a:t> and the learning starts immediately.</a:t>
          </a:r>
        </a:p>
      </dsp:txBody>
      <dsp:txXfrm rot="-5400000">
        <a:off x="3261767" y="195247"/>
        <a:ext cx="8383716" cy="443433"/>
      </dsp:txXfrm>
    </dsp:sp>
    <dsp:sp modelId="{B82DD05E-8ABA-4080-875A-7F1CBD1CBDE1}">
      <dsp:nvSpPr>
        <dsp:cNvPr id="0" name=""/>
        <dsp:cNvSpPr/>
      </dsp:nvSpPr>
      <dsp:spPr>
        <a:xfrm>
          <a:off x="14" y="0"/>
          <a:ext cx="3261752" cy="71583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Timekeeping</a:t>
          </a:r>
        </a:p>
      </dsp:txBody>
      <dsp:txXfrm>
        <a:off x="34958" y="34944"/>
        <a:ext cx="3191864" cy="645946"/>
      </dsp:txXfrm>
    </dsp:sp>
    <dsp:sp modelId="{274EA84D-7101-43DB-B339-ED231E1961A8}">
      <dsp:nvSpPr>
        <dsp:cNvPr id="0" name=""/>
        <dsp:cNvSpPr/>
      </dsp:nvSpPr>
      <dsp:spPr>
        <a:xfrm rot="5400000">
          <a:off x="7219913" y="-3046149"/>
          <a:ext cx="491411" cy="8407705"/>
        </a:xfrm>
        <a:prstGeom prst="round2SameRect">
          <a:avLst/>
        </a:prstGeom>
        <a:solidFill>
          <a:schemeClr val="accent2">
            <a:tint val="40000"/>
            <a:alpha val="90000"/>
            <a:hueOff val="-460466"/>
            <a:satOff val="3068"/>
            <a:lumOff val="28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460466"/>
              <a:satOff val="3068"/>
              <a:lumOff val="2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 dirty="0"/>
            <a:t>Provide your child with a healthy diet low on sugars, fat and salt.</a:t>
          </a:r>
        </a:p>
      </dsp:txBody>
      <dsp:txXfrm rot="-5400000">
        <a:off x="3261767" y="935986"/>
        <a:ext cx="8383716" cy="443433"/>
      </dsp:txXfrm>
    </dsp:sp>
    <dsp:sp modelId="{D8DB8198-A661-451B-A260-345BD1117D97}">
      <dsp:nvSpPr>
        <dsp:cNvPr id="0" name=""/>
        <dsp:cNvSpPr/>
      </dsp:nvSpPr>
      <dsp:spPr>
        <a:xfrm>
          <a:off x="14" y="751623"/>
          <a:ext cx="3261752" cy="715834"/>
        </a:xfrm>
        <a:prstGeom prst="roundRect">
          <a:avLst/>
        </a:prstGeom>
        <a:solidFill>
          <a:schemeClr val="accent2">
            <a:hueOff val="-330843"/>
            <a:satOff val="373"/>
            <a:lumOff val="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Diet</a:t>
          </a:r>
        </a:p>
      </dsp:txBody>
      <dsp:txXfrm>
        <a:off x="34958" y="786567"/>
        <a:ext cx="3191864" cy="645946"/>
      </dsp:txXfrm>
    </dsp:sp>
    <dsp:sp modelId="{6DC44374-6298-4DE3-AB4B-B75070066BA6}">
      <dsp:nvSpPr>
        <dsp:cNvPr id="0" name=""/>
        <dsp:cNvSpPr/>
      </dsp:nvSpPr>
      <dsp:spPr>
        <a:xfrm rot="5400000">
          <a:off x="7219913" y="-2294523"/>
          <a:ext cx="491411" cy="8407705"/>
        </a:xfrm>
        <a:prstGeom prst="round2SameRect">
          <a:avLst/>
        </a:prstGeom>
        <a:solidFill>
          <a:schemeClr val="accent2">
            <a:tint val="40000"/>
            <a:alpha val="90000"/>
            <a:hueOff val="-920933"/>
            <a:satOff val="6135"/>
            <a:lumOff val="561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920933"/>
              <a:satOff val="6135"/>
              <a:lumOff val="5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Ensure your child attends any booster groups that they have been selected for</a:t>
          </a:r>
        </a:p>
      </dsp:txBody>
      <dsp:txXfrm rot="-5400000">
        <a:off x="3261767" y="1687612"/>
        <a:ext cx="8383716" cy="443433"/>
      </dsp:txXfrm>
    </dsp:sp>
    <dsp:sp modelId="{15C46176-E876-440E-8141-61EF414FDAE0}">
      <dsp:nvSpPr>
        <dsp:cNvPr id="0" name=""/>
        <dsp:cNvSpPr/>
      </dsp:nvSpPr>
      <dsp:spPr>
        <a:xfrm>
          <a:off x="14" y="1503249"/>
          <a:ext cx="3261752" cy="715834"/>
        </a:xfrm>
        <a:prstGeom prst="roundRect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Boosters</a:t>
          </a:r>
        </a:p>
      </dsp:txBody>
      <dsp:txXfrm>
        <a:off x="34958" y="1538193"/>
        <a:ext cx="3191864" cy="645946"/>
      </dsp:txXfrm>
    </dsp:sp>
    <dsp:sp modelId="{4719B20B-DD0B-4CA0-A39F-E154C7389454}">
      <dsp:nvSpPr>
        <dsp:cNvPr id="0" name=""/>
        <dsp:cNvSpPr/>
      </dsp:nvSpPr>
      <dsp:spPr>
        <a:xfrm rot="5400000">
          <a:off x="7219913" y="-1475574"/>
          <a:ext cx="491411" cy="8407705"/>
        </a:xfrm>
        <a:prstGeom prst="round2SameRect">
          <a:avLst/>
        </a:prstGeom>
        <a:solidFill>
          <a:schemeClr val="accent2">
            <a:tint val="40000"/>
            <a:alpha val="90000"/>
            <a:hueOff val="-1381399"/>
            <a:satOff val="9203"/>
            <a:lumOff val="841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381399"/>
              <a:satOff val="9203"/>
              <a:lumOff val="8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/>
            <a:t>Avoid making appointments during the school day – especially during SATS week </a:t>
          </a:r>
        </a:p>
      </dsp:txBody>
      <dsp:txXfrm rot="-5400000">
        <a:off x="3261767" y="2506561"/>
        <a:ext cx="8383716" cy="443433"/>
      </dsp:txXfrm>
    </dsp:sp>
    <dsp:sp modelId="{2EAF4998-BC4A-4A50-96A6-A57CE2BB8554}">
      <dsp:nvSpPr>
        <dsp:cNvPr id="0" name=""/>
        <dsp:cNvSpPr/>
      </dsp:nvSpPr>
      <dsp:spPr>
        <a:xfrm>
          <a:off x="14" y="2256514"/>
          <a:ext cx="3261752" cy="715834"/>
        </a:xfrm>
        <a:prstGeom prst="roundRect">
          <a:avLst/>
        </a:prstGeom>
        <a:solidFill>
          <a:schemeClr val="accent2">
            <a:hueOff val="-992530"/>
            <a:satOff val="1119"/>
            <a:lumOff val="2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Avoid</a:t>
          </a:r>
        </a:p>
      </dsp:txBody>
      <dsp:txXfrm>
        <a:off x="34958" y="2291458"/>
        <a:ext cx="3191864" cy="645946"/>
      </dsp:txXfrm>
    </dsp:sp>
    <dsp:sp modelId="{3DA8B17C-6608-4D8F-9232-BCEB552B1202}">
      <dsp:nvSpPr>
        <dsp:cNvPr id="0" name=""/>
        <dsp:cNvSpPr/>
      </dsp:nvSpPr>
      <dsp:spPr>
        <a:xfrm rot="5400000">
          <a:off x="7219913" y="-723949"/>
          <a:ext cx="491411" cy="8407705"/>
        </a:xfrm>
        <a:prstGeom prst="round2SameRect">
          <a:avLst/>
        </a:prstGeom>
        <a:solidFill>
          <a:schemeClr val="accent2">
            <a:tint val="40000"/>
            <a:alpha val="90000"/>
            <a:hueOff val="-1841865"/>
            <a:satOff val="12270"/>
            <a:lumOff val="112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841865"/>
              <a:satOff val="12270"/>
              <a:lumOff val="11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Encourage healthy learning habits and support your child with completing any home learning</a:t>
          </a:r>
        </a:p>
      </dsp:txBody>
      <dsp:txXfrm rot="-5400000">
        <a:off x="3261767" y="3258186"/>
        <a:ext cx="8383716" cy="443433"/>
      </dsp:txXfrm>
    </dsp:sp>
    <dsp:sp modelId="{5083CF6B-C2D8-4A5C-81BE-E829A477D532}">
      <dsp:nvSpPr>
        <dsp:cNvPr id="0" name=""/>
        <dsp:cNvSpPr/>
      </dsp:nvSpPr>
      <dsp:spPr>
        <a:xfrm>
          <a:off x="14" y="3008140"/>
          <a:ext cx="3261752" cy="715834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Encourage</a:t>
          </a:r>
        </a:p>
      </dsp:txBody>
      <dsp:txXfrm>
        <a:off x="34958" y="3043084"/>
        <a:ext cx="3191864" cy="6459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17FB5-81B4-40AE-AC6E-8C07168E24D6}">
      <dsp:nvSpPr>
        <dsp:cNvPr id="0" name=""/>
        <dsp:cNvSpPr/>
      </dsp:nvSpPr>
      <dsp:spPr>
        <a:xfrm>
          <a:off x="0" y="4086"/>
          <a:ext cx="5906181" cy="87042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6CBB08-D749-4E67-9E5E-547AFFDF8EA6}">
      <dsp:nvSpPr>
        <dsp:cNvPr id="0" name=""/>
        <dsp:cNvSpPr/>
      </dsp:nvSpPr>
      <dsp:spPr>
        <a:xfrm>
          <a:off x="263303" y="199931"/>
          <a:ext cx="478733" cy="4787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9D8FF-928B-4A3E-8C53-6D19F8539D8C}">
      <dsp:nvSpPr>
        <dsp:cNvPr id="0" name=""/>
        <dsp:cNvSpPr/>
      </dsp:nvSpPr>
      <dsp:spPr>
        <a:xfrm>
          <a:off x="1005339" y="4086"/>
          <a:ext cx="4900841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Establish routines</a:t>
          </a:r>
          <a:endParaRPr lang="en-GB" sz="19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05339" y="4086"/>
        <a:ext cx="4900841" cy="870424"/>
      </dsp:txXfrm>
    </dsp:sp>
    <dsp:sp modelId="{86860276-158B-4A83-83E5-B185045EABE0}">
      <dsp:nvSpPr>
        <dsp:cNvPr id="0" name=""/>
        <dsp:cNvSpPr/>
      </dsp:nvSpPr>
      <dsp:spPr>
        <a:xfrm>
          <a:off x="0" y="1092116"/>
          <a:ext cx="5906181" cy="87042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1BC355-AD64-4448-B920-6E271F142B5A}">
      <dsp:nvSpPr>
        <dsp:cNvPr id="0" name=""/>
        <dsp:cNvSpPr/>
      </dsp:nvSpPr>
      <dsp:spPr>
        <a:xfrm>
          <a:off x="263303" y="1287962"/>
          <a:ext cx="478733" cy="47873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05B0CD-5DD3-40AE-BE02-95A000F471CD}">
      <dsp:nvSpPr>
        <dsp:cNvPr id="0" name=""/>
        <dsp:cNvSpPr/>
      </dsp:nvSpPr>
      <dsp:spPr>
        <a:xfrm>
          <a:off x="1005339" y="1092116"/>
          <a:ext cx="4900841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TTRS</a:t>
          </a:r>
          <a:r>
            <a:rPr lang="en-GB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,</a:t>
          </a:r>
          <a:r>
            <a:rPr lang="en-GB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GB" sz="19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LbQ</a:t>
          </a:r>
          <a:r>
            <a:rPr lang="en-GB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 </a:t>
          </a:r>
          <a:r>
            <a:rPr lang="en-GB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and </a:t>
          </a:r>
          <a:r>
            <a:rPr lang="en-GB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Spellings</a:t>
          </a:r>
          <a:endParaRPr lang="en-US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05339" y="1092116"/>
        <a:ext cx="4900841" cy="870424"/>
      </dsp:txXfrm>
    </dsp:sp>
    <dsp:sp modelId="{F71F086B-8822-40C0-9DB7-0E64C153A633}">
      <dsp:nvSpPr>
        <dsp:cNvPr id="0" name=""/>
        <dsp:cNvSpPr/>
      </dsp:nvSpPr>
      <dsp:spPr>
        <a:xfrm>
          <a:off x="0" y="2180146"/>
          <a:ext cx="5906181" cy="87042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E4488D-B298-40B4-B1F7-381F34BE760A}">
      <dsp:nvSpPr>
        <dsp:cNvPr id="0" name=""/>
        <dsp:cNvSpPr/>
      </dsp:nvSpPr>
      <dsp:spPr>
        <a:xfrm>
          <a:off x="263303" y="2375992"/>
          <a:ext cx="478733" cy="47873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EA7AA8-D1B6-4CDF-8630-5F7CA758AE0B}">
      <dsp:nvSpPr>
        <dsp:cNvPr id="0" name=""/>
        <dsp:cNvSpPr/>
      </dsp:nvSpPr>
      <dsp:spPr>
        <a:xfrm>
          <a:off x="1005339" y="2180146"/>
          <a:ext cx="4900841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Reading</a:t>
          </a:r>
          <a:endParaRPr lang="en-US" sz="19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05339" y="2180146"/>
        <a:ext cx="4900841" cy="870424"/>
      </dsp:txXfrm>
    </dsp:sp>
    <dsp:sp modelId="{65CFEA47-B9A1-42FE-83E5-DAA0C09A6D91}">
      <dsp:nvSpPr>
        <dsp:cNvPr id="0" name=""/>
        <dsp:cNvSpPr/>
      </dsp:nvSpPr>
      <dsp:spPr>
        <a:xfrm>
          <a:off x="0" y="3268177"/>
          <a:ext cx="5906181" cy="87042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69A01F-CD8A-411E-A074-ED21E58808C4}">
      <dsp:nvSpPr>
        <dsp:cNvPr id="0" name=""/>
        <dsp:cNvSpPr/>
      </dsp:nvSpPr>
      <dsp:spPr>
        <a:xfrm>
          <a:off x="263303" y="3464022"/>
          <a:ext cx="478733" cy="47873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2AFD59-356D-4584-A855-72212E181439}">
      <dsp:nvSpPr>
        <dsp:cNvPr id="0" name=""/>
        <dsp:cNvSpPr/>
      </dsp:nvSpPr>
      <dsp:spPr>
        <a:xfrm>
          <a:off x="1005339" y="3268177"/>
          <a:ext cx="4900841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Talk about their learning</a:t>
          </a:r>
          <a:endParaRPr lang="en-US" sz="19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05339" y="3268177"/>
        <a:ext cx="4900841" cy="870424"/>
      </dsp:txXfrm>
    </dsp:sp>
    <dsp:sp modelId="{479A8B19-66D7-42DA-AA58-B8C3BEFE8B53}">
      <dsp:nvSpPr>
        <dsp:cNvPr id="0" name=""/>
        <dsp:cNvSpPr/>
      </dsp:nvSpPr>
      <dsp:spPr>
        <a:xfrm>
          <a:off x="0" y="4356207"/>
          <a:ext cx="5906181" cy="87042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3E12D0-15ED-4745-B8C6-5DC9FA3BB442}">
      <dsp:nvSpPr>
        <dsp:cNvPr id="0" name=""/>
        <dsp:cNvSpPr/>
      </dsp:nvSpPr>
      <dsp:spPr>
        <a:xfrm>
          <a:off x="263303" y="4552052"/>
          <a:ext cx="478733" cy="47873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CA060A-9826-4975-BD90-C2CCB717C183}">
      <dsp:nvSpPr>
        <dsp:cNvPr id="0" name=""/>
        <dsp:cNvSpPr/>
      </dsp:nvSpPr>
      <dsp:spPr>
        <a:xfrm>
          <a:off x="1005339" y="4356207"/>
          <a:ext cx="4900841" cy="870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120" tIns="92120" rIns="92120" bIns="9212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rPr>
            <a:t>Attend boosters if invited</a:t>
          </a:r>
          <a:endParaRPr lang="en-US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05339" y="4356207"/>
        <a:ext cx="4900841" cy="8704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AE0B5D-33C3-440F-B3AC-273A2E44F8C1}">
      <dsp:nvSpPr>
        <dsp:cNvPr id="0" name=""/>
        <dsp:cNvSpPr/>
      </dsp:nvSpPr>
      <dsp:spPr>
        <a:xfrm>
          <a:off x="0" y="519624"/>
          <a:ext cx="5906181" cy="134915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rgbClr val="FFFFFF"/>
              </a:solidFill>
              <a:latin typeface="Century Gothic" panose="020B0502020202020204"/>
              <a:ea typeface="+mn-ea"/>
              <a:cs typeface="+mn-cs"/>
            </a:rPr>
            <a:t>Precision teaching</a:t>
          </a:r>
          <a:endParaRPr lang="en-US" sz="2500" kern="1200" dirty="0">
            <a:solidFill>
              <a:srgbClr val="FFFFFF"/>
            </a:solidFill>
            <a:ea typeface="+mn-ea"/>
            <a:cs typeface="+mn-cs"/>
          </a:endParaRPr>
        </a:p>
      </dsp:txBody>
      <dsp:txXfrm>
        <a:off x="65860" y="585484"/>
        <a:ext cx="5774461" cy="1217436"/>
      </dsp:txXfrm>
    </dsp:sp>
    <dsp:sp modelId="{AF11CDB0-DE0A-4D83-B44F-2CC61B01F9A2}">
      <dsp:nvSpPr>
        <dsp:cNvPr id="0" name=""/>
        <dsp:cNvSpPr/>
      </dsp:nvSpPr>
      <dsp:spPr>
        <a:xfrm>
          <a:off x="0" y="1940780"/>
          <a:ext cx="5906181" cy="1349156"/>
        </a:xfrm>
        <a:prstGeom prst="roundRect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solidFill>
                <a:srgbClr val="FFFFFF"/>
              </a:solidFill>
              <a:ea typeface="+mn-ea"/>
              <a:cs typeface="+mn-cs"/>
            </a:rPr>
            <a:t>Thank you for your support</a:t>
          </a:r>
        </a:p>
      </dsp:txBody>
      <dsp:txXfrm>
        <a:off x="65860" y="2006640"/>
        <a:ext cx="5774461" cy="1217436"/>
      </dsp:txXfrm>
    </dsp:sp>
    <dsp:sp modelId="{AE2C1FBA-E7A2-4F65-84E3-CD586E8449C1}">
      <dsp:nvSpPr>
        <dsp:cNvPr id="0" name=""/>
        <dsp:cNvSpPr/>
      </dsp:nvSpPr>
      <dsp:spPr>
        <a:xfrm>
          <a:off x="0" y="3361937"/>
          <a:ext cx="5906181" cy="1349156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solidFill>
                <a:srgbClr val="FFFFFF"/>
              </a:solidFill>
              <a:ea typeface="+mn-ea"/>
              <a:cs typeface="+mn-cs"/>
            </a:rPr>
            <a:t>Attendance is expected – we have chosen the children specifically based on their learning needs.</a:t>
          </a:r>
        </a:p>
      </dsp:txBody>
      <dsp:txXfrm>
        <a:off x="65860" y="3427797"/>
        <a:ext cx="5774461" cy="12174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6A200-456B-504B-9877-D17BDCE7E1C0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398F0F-5FD7-4B48-9E70-3FED0DC508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063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98F0F-5FD7-4B48-9E70-3FED0DC508C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28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D57B0AA-AC8E-4463-ADAC-E87D09B82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9665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314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408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379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563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76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854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06828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07526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799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11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1D29D19-628B-5846-9B03-5336790A1FB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9868840-17C4-6741-B0A4-E34466047C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269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2" r:id="rId1"/>
    <p:sldLayoutId id="2147484043" r:id="rId2"/>
    <p:sldLayoutId id="2147484044" r:id="rId3"/>
    <p:sldLayoutId id="2147484045" r:id="rId4"/>
    <p:sldLayoutId id="2147484046" r:id="rId5"/>
    <p:sldLayoutId id="2147484047" r:id="rId6"/>
    <p:sldLayoutId id="2147484048" r:id="rId7"/>
    <p:sldLayoutId id="2147484049" r:id="rId8"/>
    <p:sldLayoutId id="2147484050" r:id="rId9"/>
    <p:sldLayoutId id="2147484051" r:id="rId10"/>
    <p:sldLayoutId id="214748405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E1406-D7D0-10AB-87C8-C391B6EFC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ACEF9-F45B-828B-E749-2DD27606C571}"/>
              </a:ext>
            </a:extLst>
          </p:cNvPr>
          <p:cNvSpPr>
            <a:spLocks noGrp="1"/>
          </p:cNvSpPr>
          <p:nvPr/>
        </p:nvSpPr>
        <p:spPr>
          <a:xfrm>
            <a:off x="2209800" y="2906165"/>
            <a:ext cx="839920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>
                <a:latin typeface="Century Gothic"/>
              </a:defRPr>
            </a:pPr>
            <a:r>
              <a:rPr lang="en-US" sz="3200" dirty="0"/>
              <a:t>Year 6 supporting your child through SATs</a:t>
            </a:r>
            <a:endParaRPr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F8E557-4501-0B87-21C5-AAA16E7C74F1}"/>
              </a:ext>
            </a:extLst>
          </p:cNvPr>
          <p:cNvSpPr>
            <a:spLocks noGrp="1"/>
          </p:cNvSpPr>
          <p:nvPr/>
        </p:nvSpPr>
        <p:spPr>
          <a:xfrm>
            <a:off x="2895601" y="423824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>
                <a:latin typeface="Century Gothic"/>
              </a:defRPr>
            </a:pPr>
            <a:r>
              <a:rPr sz="2000" dirty="0"/>
              <a:t>Information Evening for Parent</a:t>
            </a:r>
            <a:r>
              <a:rPr lang="en-US" sz="2000" dirty="0"/>
              <a:t>s and Carer</a:t>
            </a:r>
            <a:r>
              <a:rPr sz="2000" dirty="0"/>
              <a:t>s</a:t>
            </a:r>
          </a:p>
          <a:p>
            <a:pPr>
              <a:defRPr>
                <a:latin typeface="Century Gothic"/>
              </a:defRPr>
            </a:pPr>
            <a:r>
              <a:rPr sz="2000" dirty="0"/>
              <a:t>Year 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4DFEEB-6D47-19D2-4799-6B69EC6A1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497" y="867158"/>
            <a:ext cx="2039007" cy="203900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99332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Century Gothic"/>
                <a:cs typeface="Century Gothic"/>
              </a:rPr>
              <a:t>AIMS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7F50DF0-74E1-23D2-A0F9-4BEB773C82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5048237"/>
              </p:ext>
            </p:extLst>
          </p:nvPr>
        </p:nvGraphicFramePr>
        <p:xfrm>
          <a:off x="4888991" y="800947"/>
          <a:ext cx="7068313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9626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4" name="Content Placeholder 3" descr="SATs 2026: KS2 dates Monday 11 - Thursday 14 May 2026">
            <a:extLst>
              <a:ext uri="{FF2B5EF4-FFF2-40B4-BE49-F238E27FC236}">
                <a16:creationId xmlns:a16="http://schemas.microsoft.com/office/drawing/2014/main" id="{570C5FCC-F228-219D-E6DB-C3ED9B605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96148" y="230405"/>
            <a:ext cx="8685605" cy="641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930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07F22-D30C-A2A9-3991-06D7EF4AE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Spelling, Punctuation and Grammar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01BA64F-D4D6-68BF-72C1-BED7D5CC96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079886"/>
              </p:ext>
            </p:extLst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8470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07F22-D30C-A2A9-3991-06D7EF4AE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Reading Test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01BA64F-D4D6-68BF-72C1-BED7D5CC96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1598777"/>
              </p:ext>
            </p:extLst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3216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07F22-D30C-A2A9-3991-06D7EF4AE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Mathematics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01BA64F-D4D6-68BF-72C1-BED7D5CC96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1755416"/>
              </p:ext>
            </p:extLst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1361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8C6BC2-E9E2-4780-8A41-064073CD43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0450CF-22E9-4B1D-B146-30FEE770C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238079-1F65-476A-BC6C-F2D3BD268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40C935-D2D3-4F63-A4DA-CD768BB3F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E8D8045-0F80-4964-B591-0D599AB42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F8A5889-0EE6-4E19-98FE-29F79E987B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B0FE4C3-64BE-4A2B-818D-4D8447934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4670D04-30D8-487E-A3F4-0655E48016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12B9B3A6-E1DE-4B05-9E3B-69AA179640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D7F7C1-416D-4004-A948-BF6722A1F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407F22-D30C-A2A9-3991-06D7EF4AE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1170" y="3659110"/>
            <a:ext cx="9732773" cy="14651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5100" cap="all" spc="-100"/>
              <a:t>Writing is not assessed through the SATs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43580A9-5004-40E4-A1DC-63E6B4AE4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6F2D1F0-EC99-445C-83D1-A40DD1B0D8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3847746-0DD2-4849-B8F1-0C078E28D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A21A06E-1802-4D35-B16B-A464B11AC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Graphic 5" descr="Pencil">
            <a:extLst>
              <a:ext uri="{FF2B5EF4-FFF2-40B4-BE49-F238E27FC236}">
                <a16:creationId xmlns:a16="http://schemas.microsoft.com/office/drawing/2014/main" id="{09405AB2-0549-9D18-A4D2-1C34B6B024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92937" y="1395172"/>
            <a:ext cx="2216708" cy="221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79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42594"/>
            <a:ext cx="11669486" cy="990263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latin typeface="Century Gothic"/>
                <a:cs typeface="Century Gothic"/>
              </a:rPr>
              <a:t>How can you support your child at home?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171BDE-2CB1-FAB6-C701-88626B0CA0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9488492"/>
              </p:ext>
            </p:extLst>
          </p:nvPr>
        </p:nvGraphicFramePr>
        <p:xfrm>
          <a:off x="261257" y="1807366"/>
          <a:ext cx="11669486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02819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2056">
            <a:extLst>
              <a:ext uri="{FF2B5EF4-FFF2-40B4-BE49-F238E27FC236}">
                <a16:creationId xmlns:a16="http://schemas.microsoft.com/office/drawing/2014/main" id="{CF9A2BAF-0F59-46A1-ADAE-18D8745493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2052" name="Picture 4" descr="Text&#10;&#10;Description automatically generated">
            <a:extLst>
              <a:ext uri="{FF2B5EF4-FFF2-40B4-BE49-F238E27FC236}">
                <a16:creationId xmlns:a16="http://schemas.microsoft.com/office/drawing/2014/main" id="{FCD2E926-746A-F0A3-DF06-2749840618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8" b="4891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74843FEA-1DD5-6D5D-045D-AD4820D3DA3D}"/>
              </a:ext>
            </a:extLst>
          </p:cNvPr>
          <p:cNvSpPr/>
          <p:nvPr/>
        </p:nvSpPr>
        <p:spPr>
          <a:xfrm>
            <a:off x="391886" y="381000"/>
            <a:ext cx="4315160" cy="34013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/>
              <a:t>Remove electronic devices and establish a calming bedtime routine to ensure your child is getting enough rest.</a:t>
            </a:r>
          </a:p>
        </p:txBody>
      </p:sp>
    </p:spTree>
    <p:extLst>
      <p:ext uri="{BB962C8B-B14F-4D97-AF65-F5344CB8AC3E}">
        <p14:creationId xmlns:p14="http://schemas.microsoft.com/office/powerpoint/2010/main" val="33627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E5BD35D9-32FC-99CA-8F39-8325F30E36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8756295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CD895C6-C85A-EE88-030A-8E4C685C428A}"/>
              </a:ext>
            </a:extLst>
          </p:cNvPr>
          <p:cNvSpPr txBox="1"/>
          <p:nvPr/>
        </p:nvSpPr>
        <p:spPr>
          <a:xfrm>
            <a:off x="707571" y="1883229"/>
            <a:ext cx="34616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How else can I support at home?</a:t>
            </a:r>
          </a:p>
        </p:txBody>
      </p:sp>
    </p:spTree>
    <p:extLst>
      <p:ext uri="{BB962C8B-B14F-4D97-AF65-F5344CB8AC3E}">
        <p14:creationId xmlns:p14="http://schemas.microsoft.com/office/powerpoint/2010/main" val="2687485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Booster Groups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117224-96DC-2E0C-71DE-7D76E40ED2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3427431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7479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8C6BC2-E9E2-4780-8A41-064073CD43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0450CF-22E9-4B1D-B146-30FEE770C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238079-1F65-476A-BC6C-F2D3BD268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40C935-D2D3-4F63-A4DA-CD768BB3F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E8D8045-0F80-4964-B591-0D599AB42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F8A5889-0EE6-4E19-98FE-29F79E987B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B0FE4C3-64BE-4A2B-818D-4D8447934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4670D04-30D8-487E-A3F4-0655E48016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12B9B3A6-E1DE-4B05-9E3B-69AA179640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D7F7C1-416D-4004-A948-BF6722A1F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1170" y="3659110"/>
            <a:ext cx="9732773" cy="14651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 dirty="0"/>
              <a:t>Questions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43580A9-5004-40E4-A1DC-63E6B4AE4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6F2D1F0-EC99-445C-83D1-A40DD1B0D8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3847746-0DD2-4849-B8F1-0C078E28D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A21A06E-1802-4D35-B16B-A464B11AC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Graphic 5" descr="Help">
            <a:extLst>
              <a:ext uri="{FF2B5EF4-FFF2-40B4-BE49-F238E27FC236}">
                <a16:creationId xmlns:a16="http://schemas.microsoft.com/office/drawing/2014/main" id="{C08C375A-EE23-BE50-495F-224B89B41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92937" y="1395172"/>
            <a:ext cx="2216708" cy="221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7209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BBC986A8051548BD1E08A8B851748C" ma:contentTypeVersion="32" ma:contentTypeDescription="Create a new document." ma:contentTypeScope="" ma:versionID="66dd08f5c6e3c2d4632794032441988e">
  <xsd:schema xmlns:xsd="http://www.w3.org/2001/XMLSchema" xmlns:xs="http://www.w3.org/2001/XMLSchema" xmlns:p="http://schemas.microsoft.com/office/2006/metadata/properties" xmlns:ns2="c0d8ff7c-557b-4c45-87cd-805a5611e674" xmlns:ns3="6d0cda5f-aaa4-4d98-89b1-d49b18002b12" xmlns:ns4="07335fdf-bbe0-4734-bd38-c069e24aa51c" targetNamespace="http://schemas.microsoft.com/office/2006/metadata/properties" ma:root="true" ma:fieldsID="bdc4dc030722943f81d73ee7459f35c2" ns2:_="" ns3:_="" ns4:_="">
    <xsd:import namespace="c0d8ff7c-557b-4c45-87cd-805a5611e674"/>
    <xsd:import namespace="6d0cda5f-aaa4-4d98-89b1-d49b18002b12"/>
    <xsd:import namespace="07335fdf-bbe0-4734-bd38-c069e24aa51c"/>
    <xsd:element name="properties">
      <xsd:complexType>
        <xsd:sequence>
          <xsd:element name="documentManagement">
            <xsd:complexType>
              <xsd:all>
                <xsd:element ref="ns2:KS" minOccurs="0"/>
                <xsd:element ref="ns2:h4bb76aad4b541aa9e2e9eb5d73b9be4" minOccurs="0"/>
                <xsd:element ref="ns2:TaxCatchAll" minOccurs="0"/>
                <xsd:element ref="ns2:e39f48d0431a464cb420aef00cce5c09" minOccurs="0"/>
                <xsd:element ref="ns2:h4ee7a518c8d491bb55691f6c5ea8faa" minOccurs="0"/>
                <xsd:element ref="ns2:c9f2e0e270a7437190cbf9d7d7629f43" minOccurs="0"/>
                <xsd:element ref="ns2:Year" minOccurs="0"/>
                <xsd:element ref="ns2:Lesson" minOccurs="0"/>
                <xsd:element ref="ns2:CustomTags" minOccurs="0"/>
                <xsd:element ref="ns2:PersonalIdentificationData" minOccurs="0"/>
                <xsd:element ref="ns2:CurriculumSubject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LengthInSeconds" minOccurs="0"/>
                <xsd:element ref="ns3:MediaServiceLocation" minOccurs="0"/>
                <xsd:element ref="ns3:lcf76f155ced4ddcb4097134ff3c332f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d8ff7c-557b-4c45-87cd-805a5611e674" elementFormDefault="qualified">
    <xsd:import namespace="http://schemas.microsoft.com/office/2006/documentManagement/types"/>
    <xsd:import namespace="http://schemas.microsoft.com/office/infopath/2007/PartnerControls"/>
    <xsd:element name="KS" ma:index="8" nillable="true" ma:displayName="Key Stage" ma:default="" ma:internalName="KS">
      <xsd:simpleType>
        <xsd:restriction base="dms:Choice">
          <xsd:enumeration value="Foundation"/>
          <xsd:enumeration value="KS1"/>
          <xsd:enumeration value="KS2"/>
          <xsd:enumeration value="KS3"/>
          <xsd:enumeration value="KS4"/>
          <xsd:enumeration value="KS5"/>
        </xsd:restriction>
      </xsd:simpleType>
    </xsd:element>
    <xsd:element name="h4bb76aad4b541aa9e2e9eb5d73b9be4" ma:index="10" nillable="true" ma:taxonomy="true" ma:internalName="h4bb76aad4b541aa9e2e9eb5d73b9be4" ma:taxonomyFieldName="Topic" ma:displayName="Topic" ma:default="" ma:fieldId="{14bb76aa-d4b5-41aa-9e2e-9eb5d73b9be4}" ma:sspId="c1d59907-9e8f-47b5-bf29-89a5786a22de" ma:termSetId="c129a33a-a048-44f5-8ecd-45fd925b7fd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1" nillable="true" ma:displayName="Taxonomy Catch All Column" ma:hidden="true" ma:list="{5f2a3d11-f074-444d-af49-a047b6d928bd}" ma:internalName="TaxCatchAll" ma:showField="CatchAllData" ma:web="c0d8ff7c-557b-4c45-87cd-805a5611e6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e39f48d0431a464cb420aef00cce5c09" ma:index="13" nillable="true" ma:taxonomy="true" ma:internalName="e39f48d0431a464cb420aef00cce5c09" ma:taxonomyFieldName="ExamBoard" ma:displayName="Exam Board" ma:default="" ma:fieldId="{e39f48d0-431a-464c-b420-aef00cce5c09}" ma:sspId="c1d59907-9e8f-47b5-bf29-89a5786a22de" ma:termSetId="68ac8554-9e3f-490b-9c5e-14eb495659e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4ee7a518c8d491bb55691f6c5ea8faa" ma:index="15" nillable="true" ma:taxonomy="true" ma:internalName="h4ee7a518c8d491bb55691f6c5ea8faa" ma:taxonomyFieldName="Week" ma:displayName="Week" ma:default="" ma:fieldId="{14ee7a51-8c8d-491b-b556-91f6c5ea8faa}" ma:sspId="c1d59907-9e8f-47b5-bf29-89a5786a22de" ma:termSetId="0f0065a2-a4b2-417b-b404-90fdb1ae93c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9f2e0e270a7437190cbf9d7d7629f43" ma:index="17" nillable="true" ma:taxonomy="true" ma:internalName="c9f2e0e270a7437190cbf9d7d7629f43" ma:taxonomyFieldName="Term" ma:displayName="Term" ma:default="" ma:fieldId="{c9f2e0e2-70a7-4371-90cb-f9d7d7629f43}" ma:sspId="c1d59907-9e8f-47b5-bf29-89a5786a22de" ma:termSetId="fa1eecc0-5899-47f5-ae84-da2575ebdd7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Year" ma:index="18" nillable="true" ma:displayName="Year" ma:default="" ma:internalName="Year">
      <xsd:simpleType>
        <xsd:restriction base="dms:Choice">
          <xsd:enumeration value="R"/>
          <xsd:enumeration value="1"/>
          <xsd:enumeration value="2"/>
          <xsd:enumeration value="3"/>
          <xsd:enumeration value="4"/>
          <xsd:enumeration value="5"/>
          <xsd:enumeration value="6"/>
          <xsd:enumeration value="7"/>
          <xsd:enumeration value="8"/>
          <xsd:enumeration value="9"/>
          <xsd:enumeration value="10"/>
          <xsd:enumeration value="11"/>
          <xsd:enumeration value="12"/>
          <xsd:enumeration value="13"/>
        </xsd:restriction>
      </xsd:simpleType>
    </xsd:element>
    <xsd:element name="Lesson" ma:index="19" nillable="true" ma:displayName="Lesson" ma:default="" ma:internalName="Lesson">
      <xsd:simpleType>
        <xsd:restriction base="dms:Text"/>
      </xsd:simpleType>
    </xsd:element>
    <xsd:element name="CustomTags" ma:index="20" nillable="true" ma:displayName="Custom Tags" ma:default="" ma:internalName="CustomTags">
      <xsd:simpleType>
        <xsd:restriction base="dms:Text"/>
      </xsd:simpleType>
    </xsd:element>
    <xsd:element name="PersonalIdentificationData" ma:index="21" nillable="true" ma:displayName="Personal Identification Data" ma:default="" ma:internalName="PersonalIdentificationData">
      <xsd:simpleType>
        <xsd:restriction base="dms:Choice">
          <xsd:enumeration value="No"/>
          <xsd:enumeration value="Yes"/>
        </xsd:restriction>
      </xsd:simpleType>
    </xsd:element>
    <xsd:element name="CurriculumSubject" ma:index="22" nillable="true" ma:displayName="Curriculum Subject" ma:default="Curriculum" ma:internalName="CurriculumSubjec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cda5f-aaa4-4d98-89b1-d49b18002b1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2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Tags" ma:internalName="MediaServiceAutoTags" ma:readOnly="true">
      <xsd:simpleType>
        <xsd:restriction base="dms:Text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3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35" nillable="true" ma:displayName="Location" ma:internalName="MediaServiceLocation" ma:readOnly="true">
      <xsd:simpleType>
        <xsd:restriction base="dms:Text"/>
      </xsd:simpleType>
    </xsd:element>
    <xsd:element name="lcf76f155ced4ddcb4097134ff3c332f" ma:index="37" nillable="true" ma:taxonomy="true" ma:internalName="lcf76f155ced4ddcb4097134ff3c332f" ma:taxonomyFieldName="MediaServiceImageTags" ma:displayName="Image Tags" ma:readOnly="false" ma:fieldId="{5cf76f15-5ced-4ddc-b409-7134ff3c332f}" ma:taxonomyMulti="true" ma:sspId="c1d59907-9e8f-47b5-bf29-89a5786a22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335fdf-bbe0-4734-bd38-c069e24aa51c" elementFormDefault="qualified">
    <xsd:import namespace="http://schemas.microsoft.com/office/2006/documentManagement/types"/>
    <xsd:import namespace="http://schemas.microsoft.com/office/infopath/2007/PartnerControls"/>
    <xsd:element name="SharedWithUsers" ma:index="2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S xmlns="c0d8ff7c-557b-4c45-87cd-805a5611e674" xsi:nil="true"/>
    <Year xmlns="c0d8ff7c-557b-4c45-87cd-805a5611e674" xsi:nil="true"/>
    <Lesson xmlns="c0d8ff7c-557b-4c45-87cd-805a5611e674" xsi:nil="true"/>
    <CustomTags xmlns="c0d8ff7c-557b-4c45-87cd-805a5611e674" xsi:nil="true"/>
    <PersonalIdentificationData xmlns="c0d8ff7c-557b-4c45-87cd-805a5611e674" xsi:nil="true"/>
    <TaxCatchAll xmlns="c0d8ff7c-557b-4c45-87cd-805a5611e674" xsi:nil="true"/>
    <CurriculumSubject xmlns="c0d8ff7c-557b-4c45-87cd-805a5611e674">Curriculum</CurriculumSubject>
    <lcf76f155ced4ddcb4097134ff3c332f xmlns="6d0cda5f-aaa4-4d98-89b1-d49b18002b12">
      <Terms xmlns="http://schemas.microsoft.com/office/infopath/2007/PartnerControls"/>
    </lcf76f155ced4ddcb4097134ff3c332f>
    <SharedWithUsers xmlns="07335fdf-bbe0-4734-bd38-c069e24aa51c">
      <UserInfo>
        <DisplayName>Jack REYNOLDS</DisplayName>
        <AccountId>61</AccountId>
        <AccountType/>
      </UserInfo>
      <UserInfo>
        <DisplayName>Natalia Nelson</DisplayName>
        <AccountId>2226</AccountId>
        <AccountType/>
      </UserInfo>
      <UserInfo>
        <DisplayName>Hazel BROWN</DisplayName>
        <AccountId>45</AccountId>
        <AccountType/>
      </UserInfo>
    </SharedWithUsers>
    <h4ee7a518c8d491bb55691f6c5ea8faa xmlns="c0d8ff7c-557b-4c45-87cd-805a5611e674">
      <Terms xmlns="http://schemas.microsoft.com/office/infopath/2007/PartnerControls"/>
    </h4ee7a518c8d491bb55691f6c5ea8faa>
    <h4bb76aad4b541aa9e2e9eb5d73b9be4 xmlns="c0d8ff7c-557b-4c45-87cd-805a5611e674">
      <Terms xmlns="http://schemas.microsoft.com/office/infopath/2007/PartnerControls"/>
    </h4bb76aad4b541aa9e2e9eb5d73b9be4>
    <e39f48d0431a464cb420aef00cce5c09 xmlns="c0d8ff7c-557b-4c45-87cd-805a5611e674">
      <Terms xmlns="http://schemas.microsoft.com/office/infopath/2007/PartnerControls"/>
    </e39f48d0431a464cb420aef00cce5c09>
    <c9f2e0e270a7437190cbf9d7d7629f43 xmlns="c0d8ff7c-557b-4c45-87cd-805a5611e674">
      <Terms xmlns="http://schemas.microsoft.com/office/infopath/2007/PartnerControls"/>
    </c9f2e0e270a7437190cbf9d7d7629f43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1A356E-1F6B-49EC-AB60-76F17ABAE3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d8ff7c-557b-4c45-87cd-805a5611e674"/>
    <ds:schemaRef ds:uri="6d0cda5f-aaa4-4d98-89b1-d49b18002b12"/>
    <ds:schemaRef ds:uri="07335fdf-bbe0-4734-bd38-c069e24aa5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B2CD6E-1F14-49EE-891C-A0EC8D124879}">
  <ds:schemaRefs>
    <ds:schemaRef ds:uri="http://purl.org/dc/elements/1.1/"/>
    <ds:schemaRef ds:uri="c0d8ff7c-557b-4c45-87cd-805a5611e674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5ae8b7d3-8d03-4978-8c88-9151e59e8383"/>
    <ds:schemaRef ds:uri="http://purl.org/dc/dcmitype/"/>
    <ds:schemaRef ds:uri="http://schemas.microsoft.com/office/2006/metadata/properties"/>
    <ds:schemaRef ds:uri="http://schemas.microsoft.com/office/infopath/2007/PartnerControls"/>
    <ds:schemaRef ds:uri="dd6c73ce-99cd-447c-82c9-cee833d01193"/>
    <ds:schemaRef ds:uri="http://www.w3.org/XML/1998/namespace"/>
    <ds:schemaRef ds:uri="6d0cda5f-aaa4-4d98-89b1-d49b18002b12"/>
    <ds:schemaRef ds:uri="07335fdf-bbe0-4734-bd38-c069e24aa51c"/>
  </ds:schemaRefs>
</ds:datastoreItem>
</file>

<file path=customXml/itemProps3.xml><?xml version="1.0" encoding="utf-8"?>
<ds:datastoreItem xmlns:ds="http://schemas.openxmlformats.org/officeDocument/2006/customXml" ds:itemID="{85C19262-1871-489F-B349-4A840846F87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931</TotalTime>
  <Words>210</Words>
  <Application>Microsoft Office PowerPoint</Application>
  <PresentationFormat>Widescreen</PresentationFormat>
  <Paragraphs>44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Century Gothic</vt:lpstr>
      <vt:lpstr>Garamond</vt:lpstr>
      <vt:lpstr>Savon</vt:lpstr>
      <vt:lpstr>PowerPoint Presentation</vt:lpstr>
      <vt:lpstr>AIMS</vt:lpstr>
      <vt:lpstr>PowerPoint Presentation</vt:lpstr>
      <vt:lpstr>Spelling, Punctuation and Grammar</vt:lpstr>
      <vt:lpstr>Reading Test</vt:lpstr>
      <vt:lpstr>Mathematics</vt:lpstr>
      <vt:lpstr>Writing is not assessed through the SATs</vt:lpstr>
      <vt:lpstr>How can you support your child at home?</vt:lpstr>
      <vt:lpstr>PowerPoint Presentation</vt:lpstr>
      <vt:lpstr>PowerPoint Presentation</vt:lpstr>
      <vt:lpstr>Booster Groups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South Rise Primary School</dc:title>
  <dc:creator>Sarah Jones</dc:creator>
  <cp:lastModifiedBy>Samantha Rowe</cp:lastModifiedBy>
  <cp:revision>86</cp:revision>
  <dcterms:created xsi:type="dcterms:W3CDTF">2018-01-13T21:02:15Z</dcterms:created>
  <dcterms:modified xsi:type="dcterms:W3CDTF">2026-03-15T10:28:44Z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0x010100F0BBC986A8051548BD1E08A8B851748C</vt:lpwstr>
  </property>
  <property fmtid="{D5CDD505-2E9C-101B-9397-08002B2CF9AE}" pid="3" name="Topic">
    <vt:lpwstr/>
  </property>
  <property fmtid="{D5CDD505-2E9C-101B-9397-08002B2CF9AE}" pid="4" name="ExamBoard">
    <vt:lpwstr/>
  </property>
  <property fmtid="{D5CDD505-2E9C-101B-9397-08002B2CF9AE}" pid="5" name="Term">
    <vt:lpwstr/>
  </property>
  <property fmtid="{D5CDD505-2E9C-101B-9397-08002B2CF9AE}" pid="6" name="Week">
    <vt:lpwstr/>
  </property>
  <property fmtid="{D5CDD505-2E9C-101B-9397-08002B2CF9AE}" pid="7" name="MediaServiceImageTags">
    <vt:lpwstr/>
  </property>
</Properties>
</file>